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312"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Lst>
  <p:sldSz cx="9144000" cy="6858000" type="screen4x3"/>
  <p:notesSz cx="6858000" cy="9144000"/>
  <p:embeddedFontLst>
    <p:embeddedFont>
      <p:font typeface="Calibri" panose="020F0502020204030204" pitchFamily="34" charset="0"/>
      <p:regular r:id="rId60"/>
      <p:bold r:id="rId61"/>
      <p:italic r:id="rId62"/>
      <p:boldItalic r:id="rId63"/>
    </p:embeddedFont>
    <p:embeddedFont>
      <p:font typeface="Century Gothic" panose="020B0502020202020204" pitchFamily="34" charset="0"/>
      <p:regular r:id="rId64"/>
      <p:bold r:id="rId65"/>
      <p:italic r:id="rId66"/>
      <p:boldItalic r:id="rId67"/>
    </p:embeddedFont>
    <p:embeddedFont>
      <p:font typeface="Helvetica Neue" panose="020B0604020202020204" charset="0"/>
      <p:regular r:id="rId68"/>
      <p:bold r:id="rId69"/>
      <p:italic r:id="rId70"/>
      <p:boldItalic r:id="rId71"/>
    </p:embeddedFont>
    <p:embeddedFont>
      <p:font typeface="Special Elite" panose="020B0604020202020204" charset="0"/>
      <p:regular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5F7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402119-77F1-48DE-8EA6-F0A24FB1D97A}" v="603" dt="2021-02-18T23:11:42.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710" autoAdjust="0"/>
  </p:normalViewPr>
  <p:slideViewPr>
    <p:cSldViewPr snapToGrid="0">
      <p:cViewPr varScale="1">
        <p:scale>
          <a:sx n="51" d="100"/>
          <a:sy n="51" d="100"/>
        </p:scale>
        <p:origin x="1891" y="38"/>
      </p:cViewPr>
      <p:guideLst/>
    </p:cSldViewPr>
  </p:slideViewPr>
  <p:outlineViewPr>
    <p:cViewPr>
      <p:scale>
        <a:sx n="33" d="100"/>
        <a:sy n="33" d="100"/>
      </p:scale>
      <p:origin x="0" y="-2003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cs.google.com/document/d/1icgpTmWSi9f_QCl2hicL75MFvwrP92MmvYWOuy6KLxw/edit?usp=sharin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sta.org/blog/how-select-and-design-materials-align-next-generation-science-standard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adlet.com/vickilowe/phenomen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thewonderofscience.com/"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Welcome! We hope you find this presentation uplifting.</a:t>
            </a:r>
            <a:endParaRPr/>
          </a:p>
        </p:txBody>
      </p:sp>
      <p:sp>
        <p:nvSpPr>
          <p:cNvPr id="215" name="Google Shape;215;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b46272268b_0_2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b46272268b_0_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Andy- Our specific objectives are to…</a:t>
            </a:r>
            <a:endParaRPr/>
          </a:p>
          <a:p>
            <a:pPr marL="0" lvl="0" indent="0" algn="l" rtl="0">
              <a:spcBef>
                <a:spcPts val="0"/>
              </a:spcBef>
              <a:spcAft>
                <a:spcPts val="0"/>
              </a:spcAft>
              <a:buNone/>
            </a:pPr>
            <a:endParaRPr>
              <a:highlight>
                <a:srgbClr val="00FF00"/>
              </a:highlight>
            </a:endParaRPr>
          </a:p>
        </p:txBody>
      </p:sp>
      <p:sp>
        <p:nvSpPr>
          <p:cNvPr id="293" name="Google Shape;293;gb46272268b_0_2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lnSpc>
                <a:spcPct val="115000"/>
              </a:lnSpc>
              <a:spcBef>
                <a:spcPts val="1200"/>
              </a:spcBef>
              <a:spcAft>
                <a:spcPts val="0"/>
              </a:spcAft>
              <a:buClr>
                <a:schemeClr val="dk1"/>
              </a:buClr>
              <a:buSzPts val="1100"/>
              <a:buFont typeface="Arial"/>
              <a:buNone/>
            </a:pPr>
            <a:r>
              <a:rPr lang="en-US">
                <a:solidFill>
                  <a:srgbClr val="000000"/>
                </a:solidFill>
                <a:highlight>
                  <a:srgbClr val="00FF00"/>
                </a:highlight>
              </a:rPr>
              <a:t>A sys- tem is an organized group of related objects or components that form a whole. </a:t>
            </a:r>
            <a:endParaRPr>
              <a:solidFill>
                <a:srgbClr val="000000"/>
              </a:solidFill>
              <a:highlight>
                <a:srgbClr val="00FF00"/>
              </a:highlight>
            </a:endParaRPr>
          </a:p>
          <a:p>
            <a:pPr marL="0" lvl="0" indent="0" algn="l" rtl="0">
              <a:lnSpc>
                <a:spcPct val="115000"/>
              </a:lnSpc>
              <a:spcBef>
                <a:spcPts val="120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Currently, K-12 science education in the United States fails to achieve these outcomes, in part because it is not organized systematically across multiple years of school, emphasizes discrete facts with a focus on breadth over depth, and does not provide students with engaging opportunities to experience how science is actually done.  </a:t>
            </a:r>
            <a:endParaRPr>
              <a:solidFill>
                <a:srgbClr val="000000"/>
              </a:solidFill>
              <a:highlight>
                <a:srgbClr val="00FF00"/>
              </a:highlight>
            </a:endParaRPr>
          </a:p>
          <a:p>
            <a:pPr marL="0" lvl="0" indent="0" algn="l" rtl="0">
              <a:lnSpc>
                <a:spcPct val="115000"/>
              </a:lnSpc>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endParaRPr>
              <a:solidFill>
                <a:srgbClr val="000000"/>
              </a:solidFill>
              <a:highlight>
                <a:srgbClr val="00FF00"/>
              </a:highlight>
            </a:endParaRPr>
          </a:p>
          <a:p>
            <a:pPr marL="0" lvl="0" indent="0" algn="l" rtl="0">
              <a:spcBef>
                <a:spcPts val="0"/>
              </a:spcBef>
              <a:spcAft>
                <a:spcPts val="0"/>
              </a:spcAft>
              <a:buClr>
                <a:schemeClr val="dk1"/>
              </a:buClr>
              <a:buSzPts val="1200"/>
              <a:buFont typeface="Calibri"/>
              <a:buNone/>
            </a:pPr>
            <a:endParaRPr>
              <a:solidFill>
                <a:srgbClr val="000000"/>
              </a:solidFill>
              <a:highlight>
                <a:srgbClr val="00FF00"/>
              </a:highlight>
            </a:endParaRPr>
          </a:p>
        </p:txBody>
      </p:sp>
      <p:sp>
        <p:nvSpPr>
          <p:cNvPr id="301" name="Google Shape;30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lnSpc>
                <a:spcPct val="115000"/>
              </a:lnSpc>
              <a:spcBef>
                <a:spcPts val="1200"/>
              </a:spcBef>
              <a:spcAft>
                <a:spcPts val="0"/>
              </a:spcAft>
              <a:buClr>
                <a:schemeClr val="dk1"/>
              </a:buClr>
              <a:buSzPts val="1100"/>
              <a:buFont typeface="Arial"/>
              <a:buNone/>
            </a:pPr>
            <a:r>
              <a:rPr lang="en-US">
                <a:solidFill>
                  <a:srgbClr val="000000"/>
                </a:solidFill>
                <a:highlight>
                  <a:srgbClr val="00FF00"/>
                </a:highlight>
              </a:rPr>
              <a:t>A sys- tem is an organized group of related objects or components that form a whole. </a:t>
            </a:r>
            <a:endParaRPr>
              <a:solidFill>
                <a:srgbClr val="000000"/>
              </a:solidFill>
              <a:highlight>
                <a:srgbClr val="00FF00"/>
              </a:highlight>
            </a:endParaRPr>
          </a:p>
          <a:p>
            <a:pPr marL="0" lvl="0" indent="0" algn="l" rtl="0">
              <a:lnSpc>
                <a:spcPct val="115000"/>
              </a:lnSpc>
              <a:spcBef>
                <a:spcPts val="120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Currently, K-12 science education in the United States fails to achieve these outcomes, in part because it is not organized systematically across multiple years of school, emphasizes discrete facts with a focus on breadth over depth, and does not provide students with engaging opportunities to experience how science is actually done.  </a:t>
            </a:r>
            <a:endParaRPr>
              <a:solidFill>
                <a:srgbClr val="000000"/>
              </a:solidFill>
              <a:highlight>
                <a:srgbClr val="00FF00"/>
              </a:highlight>
            </a:endParaRPr>
          </a:p>
          <a:p>
            <a:pPr marL="0" lvl="0" indent="0" algn="l" rtl="0">
              <a:lnSpc>
                <a:spcPct val="115000"/>
              </a:lnSpc>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r>
              <a:rPr lang="en-US">
                <a:solidFill>
                  <a:srgbClr val="000000"/>
                </a:solidFill>
                <a:highlight>
                  <a:srgbClr val="00FF00"/>
                </a:highlight>
              </a:rPr>
              <a:t>		</a:t>
            </a:r>
            <a:endParaRPr>
              <a:solidFill>
                <a:srgbClr val="000000"/>
              </a:solidFill>
              <a:highlight>
                <a:srgbClr val="00FF00"/>
              </a:highlight>
            </a:endParaRPr>
          </a:p>
          <a:p>
            <a:pPr marL="0" lvl="0" indent="0" algn="l" rtl="0">
              <a:spcBef>
                <a:spcPts val="0"/>
              </a:spcBef>
              <a:spcAft>
                <a:spcPts val="0"/>
              </a:spcAft>
              <a:buClr>
                <a:schemeClr val="dk1"/>
              </a:buClr>
              <a:buSzPts val="1100"/>
              <a:buFont typeface="Arial"/>
              <a:buNone/>
            </a:pPr>
            <a:endParaRPr>
              <a:solidFill>
                <a:srgbClr val="000000"/>
              </a:solidFill>
              <a:highlight>
                <a:srgbClr val="00FF00"/>
              </a:highlight>
            </a:endParaRPr>
          </a:p>
          <a:p>
            <a:pPr marL="0" lvl="0" indent="0" algn="l" rtl="0">
              <a:spcBef>
                <a:spcPts val="0"/>
              </a:spcBef>
              <a:spcAft>
                <a:spcPts val="0"/>
              </a:spcAft>
              <a:buClr>
                <a:schemeClr val="dk1"/>
              </a:buClr>
              <a:buSzPts val="1200"/>
              <a:buFont typeface="Calibri"/>
              <a:buNone/>
            </a:pPr>
            <a:endParaRPr>
              <a:solidFill>
                <a:srgbClr val="000000"/>
              </a:solidFill>
              <a:highlight>
                <a:srgbClr val="00FF00"/>
              </a:highlight>
            </a:endParaRPr>
          </a:p>
        </p:txBody>
      </p:sp>
      <p:sp>
        <p:nvSpPr>
          <p:cNvPr id="301" name="Google Shape;30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12</a:t>
            </a:fld>
            <a:endParaRPr/>
          </a:p>
        </p:txBody>
      </p:sp>
    </p:spTree>
    <p:extLst>
      <p:ext uri="{BB962C8B-B14F-4D97-AF65-F5344CB8AC3E}">
        <p14:creationId xmlns:p14="http://schemas.microsoft.com/office/powerpoint/2010/main" val="214118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b46272268b_0_1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b46272268b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sz="1300">
                <a:solidFill>
                  <a:srgbClr val="3F3F3F"/>
                </a:solidFill>
                <a:latin typeface="Century Gothic"/>
                <a:ea typeface="Century Gothic"/>
                <a:cs typeface="Century Gothic"/>
                <a:sym typeface="Century Gothic"/>
              </a:rPr>
              <a:t>15 diverse professionals were selected based upon merit, to serve on the science content standards Writing Committee. An additional 15 individuals were chosen to review the writing committee’s recommendations. </a:t>
            </a:r>
            <a:endParaRPr sz="1300">
              <a:solidFill>
                <a:srgbClr val="3F3F3F"/>
              </a:solidFill>
              <a:latin typeface="Century Gothic"/>
              <a:ea typeface="Century Gothic"/>
              <a:cs typeface="Century Gothic"/>
              <a:sym typeface="Century Gothic"/>
            </a:endParaRPr>
          </a:p>
          <a:p>
            <a:pPr marL="0" lvl="0" indent="0" algn="l" rtl="0">
              <a:spcBef>
                <a:spcPts val="0"/>
              </a:spcBef>
              <a:spcAft>
                <a:spcPts val="0"/>
              </a:spcAft>
              <a:buNone/>
            </a:pPr>
            <a:endParaRPr sz="100"/>
          </a:p>
        </p:txBody>
      </p:sp>
      <p:sp>
        <p:nvSpPr>
          <p:cNvPr id="315" name="Google Shape;315;gb46272268b_0_1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highlight>
                  <a:srgbClr val="00FF00"/>
                </a:highlight>
              </a:rPr>
              <a:t>number </a:t>
            </a:r>
            <a:endParaRPr>
              <a:highlight>
                <a:srgbClr val="00FF00"/>
              </a:highlight>
            </a:endParaRPr>
          </a:p>
          <a:p>
            <a:pPr marL="0" lvl="0" indent="0" algn="l" rtl="0">
              <a:spcBef>
                <a:spcPts val="0"/>
              </a:spcBef>
              <a:spcAft>
                <a:spcPts val="0"/>
              </a:spcAft>
              <a:buClr>
                <a:schemeClr val="dk1"/>
              </a:buClr>
              <a:buSzPts val="1200"/>
              <a:buFont typeface="Calibri"/>
              <a:buNone/>
            </a:pPr>
            <a:r>
              <a:rPr lang="en-US" sz="1600"/>
              <a:t>one of my favorite introduction to science activity is to have my students draw a picture of a scientist. Many students draw a picture of a mad scientist in a lab coat. We all have preconceived notions of science and not all of them are true. </a:t>
            </a:r>
            <a:endParaRPr sz="1600"/>
          </a:p>
        </p:txBody>
      </p:sp>
      <p:sp>
        <p:nvSpPr>
          <p:cNvPr id="329" name="Google Shape;329;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highlight>
                  <a:srgbClr val="00FF00"/>
                </a:highlight>
              </a:rPr>
              <a:t>number </a:t>
            </a:r>
            <a:endParaRPr>
              <a:highlight>
                <a:srgbClr val="00FF00"/>
              </a:highlight>
            </a:endParaRPr>
          </a:p>
          <a:p>
            <a:pPr marL="0" lvl="0" indent="0" algn="l" rtl="0">
              <a:spcBef>
                <a:spcPts val="0"/>
              </a:spcBef>
              <a:spcAft>
                <a:spcPts val="0"/>
              </a:spcAft>
              <a:buClr>
                <a:schemeClr val="dk1"/>
              </a:buClr>
              <a:buSzPts val="1200"/>
              <a:buFont typeface="Calibri"/>
              <a:buNone/>
            </a:pPr>
            <a:r>
              <a:rPr lang="en-US"/>
              <a:t>Dai: footer changed to white</a:t>
            </a:r>
            <a:endParaRPr/>
          </a:p>
        </p:txBody>
      </p:sp>
      <p:sp>
        <p:nvSpPr>
          <p:cNvPr id="339" name="Google Shape;339;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bbfb8e5f4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bbfb8e5f4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u="sng">
                <a:solidFill>
                  <a:schemeClr val="hlink"/>
                </a:solidFill>
                <a:highlight>
                  <a:srgbClr val="00FF00"/>
                </a:highlight>
                <a:hlinkClick r:id="rId3"/>
              </a:rPr>
              <a:t>https://docs.google.com/document/d/1icgpTmWSi9f_QCl2hicL75MFvwrP92MmvYWOuy6KLxw/edit?usp=sharing</a:t>
            </a:r>
            <a:endParaRPr>
              <a:highlight>
                <a:srgbClr val="00FF00"/>
              </a:highlight>
            </a:endParaRPr>
          </a:p>
          <a:p>
            <a:pPr marL="0" lvl="0" indent="0" algn="l" rtl="0">
              <a:spcBef>
                <a:spcPts val="0"/>
              </a:spcBef>
              <a:spcAft>
                <a:spcPts val="0"/>
              </a:spcAft>
              <a:buClr>
                <a:schemeClr val="dk1"/>
              </a:buClr>
              <a:buSzPts val="1200"/>
              <a:buFont typeface="Calibri"/>
              <a:buNone/>
            </a:pPr>
            <a:endParaRPr>
              <a:highlight>
                <a:srgbClr val="00FF00"/>
              </a:highlight>
            </a:endParaRPr>
          </a:p>
        </p:txBody>
      </p:sp>
      <p:sp>
        <p:nvSpPr>
          <p:cNvPr id="348" name="Google Shape;348;gbbfb8e5f4c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17</a:t>
            </a:fld>
            <a:endParaRPr/>
          </a:p>
        </p:txBody>
      </p:sp>
      <p:sp>
        <p:nvSpPr>
          <p:cNvPr id="356" name="Google Shape;35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7" name="Google Shape;357;p19:notes"/>
          <p:cNvSpPr txBox="1">
            <a:spLocks noGrp="1"/>
          </p:cNvSpPr>
          <p:nvPr>
            <p:ph type="body" idx="1"/>
          </p:nvPr>
        </p:nvSpPr>
        <p:spPr>
          <a:xfrm>
            <a:off x="1143000" y="4343400"/>
            <a:ext cx="45720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highlight>
                  <a:srgbClr val="00FF00"/>
                </a:highlight>
              </a:rPr>
              <a:t>number </a:t>
            </a:r>
            <a:endParaRPr>
              <a:highlight>
                <a:srgbClr val="00FF00"/>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Performance Expectation- Standards are PEs not content standards</a:t>
            </a:r>
            <a:endParaRPr/>
          </a:p>
        </p:txBody>
      </p:sp>
      <p:sp>
        <p:nvSpPr>
          <p:cNvPr id="376" name="Google Shape;37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1:notes"/>
          <p:cNvSpPr txBox="1">
            <a:spLocks noGrp="1"/>
          </p:cNvSpPr>
          <p:nvPr>
            <p:ph type="body" idx="1"/>
          </p:nvPr>
        </p:nvSpPr>
        <p:spPr>
          <a:xfrm>
            <a:off x="686421" y="4344025"/>
            <a:ext cx="5485200" cy="4114500"/>
          </a:xfrm>
          <a:prstGeom prst="rect">
            <a:avLst/>
          </a:prstGeom>
          <a:noFill/>
          <a:ln>
            <a:noFill/>
          </a:ln>
        </p:spPr>
        <p:txBody>
          <a:bodyPr spcFirstLastPara="1" wrap="square" lIns="89600" tIns="89600" rIns="89600" bIns="896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89" name="Google Shape;38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b46272268b_0_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b46272268b_0_2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Please introduce yourself by adding your name, district and grade level or subjects you teach in science.</a:t>
            </a:r>
            <a:endParaRPr/>
          </a:p>
        </p:txBody>
      </p:sp>
      <p:sp>
        <p:nvSpPr>
          <p:cNvPr id="225" name="Google Shape;225;gb46272268b_0_2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bb01ac92c7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bb01ac92c7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highlight>
                <a:srgbClr val="00FF00"/>
              </a:highlight>
            </a:endParaRPr>
          </a:p>
        </p:txBody>
      </p:sp>
      <p:sp>
        <p:nvSpPr>
          <p:cNvPr id="402" name="Google Shape;402;gbb01ac92c7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2:notes"/>
          <p:cNvSpPr txBox="1">
            <a:spLocks noGrp="1"/>
          </p:cNvSpPr>
          <p:nvPr>
            <p:ph type="sldNum" idx="12"/>
          </p:nvPr>
        </p:nvSpPr>
        <p:spPr>
          <a:xfrm>
            <a:off x="3884026" y="8684926"/>
            <a:ext cx="2972400" cy="4575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Clr>
                <a:srgbClr val="000000"/>
              </a:buClr>
              <a:buSzPts val="1400"/>
              <a:buFont typeface="Calibri"/>
              <a:buNone/>
            </a:pPr>
            <a:fld id="{00000000-1234-1234-1234-123412341234}" type="slidenum">
              <a:rPr lang="en-US" sz="1400">
                <a:solidFill>
                  <a:srgbClr val="000000"/>
                </a:solidFill>
              </a:rPr>
              <a:t>21</a:t>
            </a:fld>
            <a:endParaRPr sz="1400">
              <a:solidFill>
                <a:srgbClr val="000000"/>
              </a:solidFill>
            </a:endParaRPr>
          </a:p>
        </p:txBody>
      </p:sp>
      <p:sp>
        <p:nvSpPr>
          <p:cNvPr id="421" name="Google Shape;42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2" name="Google Shape;422;p22:notes"/>
          <p:cNvSpPr txBox="1">
            <a:spLocks noGrp="1"/>
          </p:cNvSpPr>
          <p:nvPr>
            <p:ph type="body" idx="1"/>
          </p:nvPr>
        </p:nvSpPr>
        <p:spPr>
          <a:xfrm>
            <a:off x="686421" y="4344025"/>
            <a:ext cx="5485200" cy="41145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Clr>
                <a:schemeClr val="dk1"/>
              </a:buClr>
              <a:buSzPts val="1400"/>
              <a:buFont typeface="Calibri"/>
              <a:buNone/>
            </a:pPr>
            <a:r>
              <a:rPr lang="en-US" sz="1400"/>
              <a:t>These are not simply teaching strategies.  They also represent a body of knowledge that represent how scientists accumulate and communicate knowledge.</a:t>
            </a:r>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3:notes"/>
          <p:cNvSpPr txBox="1">
            <a:spLocks noGrp="1"/>
          </p:cNvSpPr>
          <p:nvPr>
            <p:ph type="sldNum" idx="12"/>
          </p:nvPr>
        </p:nvSpPr>
        <p:spPr>
          <a:xfrm>
            <a:off x="3884026" y="8684926"/>
            <a:ext cx="2972400" cy="4575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Clr>
                <a:srgbClr val="000000"/>
              </a:buClr>
              <a:buSzPts val="1400"/>
              <a:buFont typeface="Calibri"/>
              <a:buNone/>
            </a:pPr>
            <a:fld id="{00000000-1234-1234-1234-123412341234}" type="slidenum">
              <a:rPr lang="en-US" sz="1400">
                <a:solidFill>
                  <a:srgbClr val="000000"/>
                </a:solidFill>
              </a:rPr>
              <a:t>22</a:t>
            </a:fld>
            <a:endParaRPr sz="1400">
              <a:solidFill>
                <a:srgbClr val="000000"/>
              </a:solidFill>
            </a:endParaRPr>
          </a:p>
        </p:txBody>
      </p:sp>
      <p:sp>
        <p:nvSpPr>
          <p:cNvPr id="429" name="Google Shape;42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p23:notes"/>
          <p:cNvSpPr txBox="1">
            <a:spLocks noGrp="1"/>
          </p:cNvSpPr>
          <p:nvPr>
            <p:ph type="body" idx="1"/>
          </p:nvPr>
        </p:nvSpPr>
        <p:spPr>
          <a:xfrm>
            <a:off x="686421" y="4344025"/>
            <a:ext cx="5485200" cy="41145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Clr>
                <a:schemeClr val="dk1"/>
              </a:buClr>
              <a:buSzPts val="1400"/>
              <a:buFont typeface="Calibri"/>
              <a:buNone/>
            </a:pP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4:notes"/>
          <p:cNvSpPr txBox="1">
            <a:spLocks noGrp="1"/>
          </p:cNvSpPr>
          <p:nvPr>
            <p:ph type="body" idx="1"/>
          </p:nvPr>
        </p:nvSpPr>
        <p:spPr>
          <a:xfrm>
            <a:off x="686421" y="4344025"/>
            <a:ext cx="5485200" cy="41145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Clr>
                <a:schemeClr val="dk1"/>
              </a:buClr>
              <a:buSzPts val="1400"/>
              <a:buFont typeface="Calibri"/>
              <a:buNone/>
            </a:pPr>
            <a:endParaRPr sz="1400"/>
          </a:p>
        </p:txBody>
      </p:sp>
      <p:sp>
        <p:nvSpPr>
          <p:cNvPr id="438" name="Google Shape;438;p24:notes"/>
          <p:cNvSpPr txBox="1">
            <a:spLocks noGrp="1"/>
          </p:cNvSpPr>
          <p:nvPr>
            <p:ph type="sldNum" idx="12"/>
          </p:nvPr>
        </p:nvSpPr>
        <p:spPr>
          <a:xfrm>
            <a:off x="3884026" y="8684926"/>
            <a:ext cx="2972400" cy="4575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Clr>
                <a:schemeClr val="dk1"/>
              </a:buClr>
              <a:buSzPts val="1400"/>
              <a:buFont typeface="Calibri"/>
              <a:buNone/>
            </a:pPr>
            <a:fld id="{00000000-1234-1234-1234-123412341234}" type="slidenum">
              <a:rPr lang="en-US" sz="1400"/>
              <a:t>23</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5:notes"/>
          <p:cNvSpPr txBox="1">
            <a:spLocks noGrp="1"/>
          </p:cNvSpPr>
          <p:nvPr>
            <p:ph type="body" idx="1"/>
          </p:nvPr>
        </p:nvSpPr>
        <p:spPr>
          <a:xfrm>
            <a:off x="686421" y="4344025"/>
            <a:ext cx="5485200" cy="4114500"/>
          </a:xfrm>
          <a:prstGeom prst="rect">
            <a:avLst/>
          </a:prstGeom>
          <a:noFill/>
          <a:ln>
            <a:noFill/>
          </a:ln>
        </p:spPr>
        <p:txBody>
          <a:bodyPr spcFirstLastPara="1" wrap="square" lIns="89600" tIns="89600" rIns="89600" bIns="896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51" name="Google Shape;45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bc9120829a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bc9120829a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bc9120829a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26:notes"/>
          <p:cNvSpPr txBox="1">
            <a:spLocks noGrp="1"/>
          </p:cNvSpPr>
          <p:nvPr>
            <p:ph type="body" idx="1"/>
          </p:nvPr>
        </p:nvSpPr>
        <p:spPr>
          <a:xfrm>
            <a:off x="686421" y="4344025"/>
            <a:ext cx="5485200" cy="41145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Clr>
                <a:schemeClr val="dk1"/>
              </a:buClr>
              <a:buSzPts val="1400"/>
              <a:buFont typeface="Calibri"/>
              <a:buNone/>
            </a:pPr>
            <a:r>
              <a:rPr lang="en-US" sz="1400"/>
              <a:t>The NGSS require students to operate at the Nexus of the three dimensions.</a:t>
            </a:r>
            <a:endParaRPr sz="1400"/>
          </a:p>
        </p:txBody>
      </p:sp>
      <p:sp>
        <p:nvSpPr>
          <p:cNvPr id="481" name="Google Shape;481;p26:notes"/>
          <p:cNvSpPr txBox="1">
            <a:spLocks noGrp="1"/>
          </p:cNvSpPr>
          <p:nvPr>
            <p:ph type="sldNum" idx="12"/>
          </p:nvPr>
        </p:nvSpPr>
        <p:spPr>
          <a:xfrm>
            <a:off x="3884026" y="8684926"/>
            <a:ext cx="2972400" cy="4575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Clr>
                <a:schemeClr val="dk1"/>
              </a:buClr>
              <a:buSzPts val="1400"/>
              <a:buFont typeface="Calibri"/>
              <a:buNone/>
            </a:pPr>
            <a:fld id="{00000000-1234-1234-1234-123412341234}" type="slidenum">
              <a:rPr lang="en-US" sz="1400"/>
              <a:t>26</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bbfb8e5db1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bbfb8e5db1_0_6:notes"/>
          <p:cNvSpPr txBox="1">
            <a:spLocks noGrp="1"/>
          </p:cNvSpPr>
          <p:nvPr>
            <p:ph type="body" idx="1"/>
          </p:nvPr>
        </p:nvSpPr>
        <p:spPr>
          <a:xfrm>
            <a:off x="686421" y="4344025"/>
            <a:ext cx="5485200" cy="4114500"/>
          </a:xfrm>
          <a:prstGeom prst="rect">
            <a:avLst/>
          </a:prstGeom>
          <a:noFill/>
          <a:ln>
            <a:noFill/>
          </a:ln>
        </p:spPr>
        <p:txBody>
          <a:bodyPr spcFirstLastPara="1" wrap="square" lIns="89600" tIns="44800" rIns="89600" bIns="44800" anchor="t" anchorCtr="0">
            <a:noAutofit/>
          </a:bodyPr>
          <a:lstStyle/>
          <a:p>
            <a:pPr marL="0" lvl="0" indent="0" algn="l" rtl="0">
              <a:spcBef>
                <a:spcPts val="0"/>
              </a:spcBef>
              <a:spcAft>
                <a:spcPts val="0"/>
              </a:spcAft>
              <a:buClr>
                <a:schemeClr val="dk1"/>
              </a:buClr>
              <a:buSzPts val="1400"/>
              <a:buFont typeface="Calibri"/>
              <a:buNone/>
            </a:pPr>
            <a:endParaRPr sz="1400"/>
          </a:p>
        </p:txBody>
      </p:sp>
      <p:sp>
        <p:nvSpPr>
          <p:cNvPr id="490" name="Google Shape;490;gbbfb8e5db1_0_6:notes"/>
          <p:cNvSpPr txBox="1">
            <a:spLocks noGrp="1"/>
          </p:cNvSpPr>
          <p:nvPr>
            <p:ph type="sldNum" idx="12"/>
          </p:nvPr>
        </p:nvSpPr>
        <p:spPr>
          <a:xfrm>
            <a:off x="3884026" y="8684926"/>
            <a:ext cx="2972400" cy="457500"/>
          </a:xfrm>
          <a:prstGeom prst="rect">
            <a:avLst/>
          </a:prstGeom>
          <a:noFill/>
          <a:ln>
            <a:noFill/>
          </a:ln>
        </p:spPr>
        <p:txBody>
          <a:bodyPr spcFirstLastPara="1" wrap="square" lIns="89600" tIns="44800" rIns="89600" bIns="44800" anchor="b" anchorCtr="0">
            <a:noAutofit/>
          </a:bodyPr>
          <a:lstStyle/>
          <a:p>
            <a:pPr marL="0" lvl="0" indent="0" algn="r" rtl="0">
              <a:spcBef>
                <a:spcPts val="0"/>
              </a:spcBef>
              <a:spcAft>
                <a:spcPts val="0"/>
              </a:spcAft>
              <a:buClr>
                <a:schemeClr val="dk1"/>
              </a:buClr>
              <a:buSzPts val="1400"/>
              <a:buFont typeface="Calibri"/>
              <a:buNone/>
            </a:pPr>
            <a:fld id="{00000000-1234-1234-1234-123412341234}" type="slidenum">
              <a:rPr lang="en-US" sz="1400"/>
              <a:t>27</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ba4da3de0c_1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ba4da3de0c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https://www.nsta.org/blog/how-select-and-design-materials-align-next-generation-science-standards</a:t>
            </a:r>
            <a:r>
              <a:rPr lang="en-US"/>
              <a:t> </a:t>
            </a:r>
            <a:endParaRPr/>
          </a:p>
        </p:txBody>
      </p:sp>
      <p:sp>
        <p:nvSpPr>
          <p:cNvPr id="500" name="Google Shape;500;gba4da3de0c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07" name="Google Shape;507;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Every DEED presentation should start with this title slide. Adjust presenter(s) names as appropriate. </a:t>
            </a:r>
            <a:endParaRPr/>
          </a:p>
          <a:p>
            <a:pPr marL="0" lvl="0" indent="0" algn="l" rtl="0">
              <a:spcBef>
                <a:spcPts val="0"/>
              </a:spcBef>
              <a:spcAft>
                <a:spcPts val="0"/>
              </a:spcAft>
              <a:buNone/>
            </a:pPr>
            <a:r>
              <a:rPr lang="en-US"/>
              <a:t>Contacts</a:t>
            </a:r>
            <a:endParaRPr/>
          </a:p>
        </p:txBody>
      </p:sp>
      <p:sp>
        <p:nvSpPr>
          <p:cNvPr id="234" name="Google Shape;234;p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An Excellent Education for Every Student Every Day</a:t>
            </a:r>
            <a:endParaRPr/>
          </a:p>
        </p:txBody>
      </p:sp>
      <p:sp>
        <p:nvSpPr>
          <p:cNvPr id="235" name="Google Shape;23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b970421ce1_1_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b970421ce1_1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Andy will take participants on a tour of looking up standards and PE’S on the hun</a:t>
            </a:r>
            <a:endParaRPr/>
          </a:p>
        </p:txBody>
      </p:sp>
      <p:sp>
        <p:nvSpPr>
          <p:cNvPr id="517" name="Google Shape;517;gb970421ce1_1_1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We want to give you a moment to work in small groups and explore the hub.</a:t>
            </a:r>
            <a:endParaRPr/>
          </a:p>
        </p:txBody>
      </p:sp>
      <p:sp>
        <p:nvSpPr>
          <p:cNvPr id="526" name="Google Shape;526;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b970421ce1_1_1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b970421ce1_1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gb970421ce1_1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ba4da3de0c_1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ba4da3de0c_1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Share out</a:t>
            </a:r>
            <a:endParaRPr/>
          </a:p>
        </p:txBody>
      </p:sp>
      <p:sp>
        <p:nvSpPr>
          <p:cNvPr id="541" name="Google Shape;541;gba4da3de0c_1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b970421ce1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b970421ce1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Example of how the NGSS have been customized for Alaska</a:t>
            </a:r>
            <a:endParaRPr/>
          </a:p>
        </p:txBody>
      </p:sp>
      <p:sp>
        <p:nvSpPr>
          <p:cNvPr id="549" name="Google Shape;549;gb970421ce1_1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bb3d4f85ac_0_1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bb3d4f85ac_0_1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do we layer our instruction so that as we are teaching the content of science, we are addressing the SEP’s the CCC all while weaving a story</a:t>
            </a:r>
            <a:endParaRPr/>
          </a:p>
        </p:txBody>
      </p:sp>
      <p:sp>
        <p:nvSpPr>
          <p:cNvPr id="555" name="Google Shape;555;gbb3d4f85ac_0_1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bb3d4f85ac_0_1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bb3d4f85ac_0_1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gbb3d4f85ac_0_1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bb3d4f85ac_0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gbb3d4f85ac_0_1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73" name="Google Shape;573;gbb3d4f85ac_0_1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bb3d4f85ac_0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bb3d4f85ac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400"/>
              <a:t>Why is sea level rising faster on the East Coast vs. West Coast?</a:t>
            </a:r>
            <a:endParaRPr sz="1400"/>
          </a:p>
          <a:p>
            <a:pPr marL="0" lvl="0" indent="0" algn="l" rtl="0">
              <a:spcBef>
                <a:spcPts val="0"/>
              </a:spcBef>
              <a:spcAft>
                <a:spcPts val="0"/>
              </a:spcAft>
              <a:buNone/>
            </a:pPr>
            <a:endParaRPr sz="1400"/>
          </a:p>
        </p:txBody>
      </p:sp>
      <p:sp>
        <p:nvSpPr>
          <p:cNvPr id="591" name="Google Shape;591;gbb3d4f85ac_0_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bb3d4f85ac_0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bb3d4f85ac_0_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1400"/>
              <a:t>Divide students into breakout rooms or small discussion groups of 4 </a:t>
            </a:r>
            <a:endParaRPr/>
          </a:p>
        </p:txBody>
      </p:sp>
      <p:sp>
        <p:nvSpPr>
          <p:cNvPr id="598" name="Google Shape;598;gbb3d4f85ac_0_1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Vicki- padlet url</a:t>
            </a:r>
            <a:endParaRPr/>
          </a:p>
        </p:txBody>
      </p:sp>
      <p:sp>
        <p:nvSpPr>
          <p:cNvPr id="243" name="Google Shape;243;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b970421ce1_1_1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b970421ce1_1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6" name="Google Shape;606;gb970421ce1_1_1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bb3d4f85ac_0_1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bb3d4f85ac_0_1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gbb3d4f85ac_0_1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23" name="Google Shape;623;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bb6a8de592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bb6a8de592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gbb6a8de592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bbfb8e5db1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bbfb8e5db1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Vic’s Tour of Paul Anderson’s Site</a:t>
            </a:r>
            <a:endParaRPr/>
          </a:p>
          <a:p>
            <a:pPr marL="0" lvl="0" indent="0" algn="l" rtl="0">
              <a:spcBef>
                <a:spcPts val="0"/>
              </a:spcBef>
              <a:spcAft>
                <a:spcPts val="0"/>
              </a:spcAft>
              <a:buNone/>
            </a:pPr>
            <a:endParaRPr/>
          </a:p>
        </p:txBody>
      </p:sp>
      <p:sp>
        <p:nvSpPr>
          <p:cNvPr id="641" name="Google Shape;641;gbbfb8e5db1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bbfb8e5db1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bbfb8e5db1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Vic’s Tour of Paul Anderson’s Site</a:t>
            </a:r>
            <a:endParaRPr/>
          </a:p>
          <a:p>
            <a:pPr marL="0" lvl="0" indent="0" algn="l" rtl="0">
              <a:spcBef>
                <a:spcPts val="0"/>
              </a:spcBef>
              <a:spcAft>
                <a:spcPts val="0"/>
              </a:spcAft>
              <a:buNone/>
            </a:pPr>
            <a:endParaRPr/>
          </a:p>
        </p:txBody>
      </p:sp>
      <p:sp>
        <p:nvSpPr>
          <p:cNvPr id="652" name="Google Shape;652;gbbfb8e5db1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bbfb8e5db1_0_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bbfb8e5db1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Vic’s Tour of Paul Anderson’s Site</a:t>
            </a:r>
            <a:endParaRPr/>
          </a:p>
          <a:p>
            <a:pPr marL="0" lvl="0" indent="0" algn="l" rtl="0">
              <a:spcBef>
                <a:spcPts val="0"/>
              </a:spcBef>
              <a:spcAft>
                <a:spcPts val="0"/>
              </a:spcAft>
              <a:buNone/>
            </a:pPr>
            <a:endParaRPr/>
          </a:p>
        </p:txBody>
      </p:sp>
      <p:sp>
        <p:nvSpPr>
          <p:cNvPr id="664" name="Google Shape;664;gbbfb8e5db1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bbfb8e5db1_0_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bbfb8e5db1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Vic’s Tour of Paul Anderson’s Site</a:t>
            </a:r>
            <a:endParaRPr/>
          </a:p>
          <a:p>
            <a:pPr marL="0" lvl="0" indent="0" algn="l" rtl="0">
              <a:spcBef>
                <a:spcPts val="0"/>
              </a:spcBef>
              <a:spcAft>
                <a:spcPts val="0"/>
              </a:spcAft>
              <a:buNone/>
            </a:pPr>
            <a:endParaRPr/>
          </a:p>
        </p:txBody>
      </p:sp>
      <p:sp>
        <p:nvSpPr>
          <p:cNvPr id="675" name="Google Shape;675;gbbfb8e5db1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b93d73dfba_0_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b93d73dfba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4" name="Google Shape;684;gb93d73dfba_0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b93d73dfba_0_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b93d73dfba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gb93d73dfba_0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Vicki - Presenter adds link into the chat. </a:t>
            </a:r>
            <a:endParaRPr/>
          </a:p>
          <a:p>
            <a:pPr marL="0" lvl="0" indent="0" algn="l" rtl="0">
              <a:spcBef>
                <a:spcPts val="0"/>
              </a:spcBef>
              <a:spcAft>
                <a:spcPts val="0"/>
              </a:spcAft>
              <a:buNone/>
            </a:pPr>
            <a:r>
              <a:rPr lang="en-US" u="sng">
                <a:solidFill>
                  <a:schemeClr val="hlink"/>
                </a:solidFill>
                <a:hlinkClick r:id="rId3"/>
              </a:rPr>
              <a:t>https://padlet.com/vickilowe/phenomena</a:t>
            </a:r>
            <a:endParaRPr/>
          </a:p>
          <a:p>
            <a:pPr marL="0" lvl="0" indent="0" algn="l" rtl="0">
              <a:spcBef>
                <a:spcPts val="0"/>
              </a:spcBef>
              <a:spcAft>
                <a:spcPts val="0"/>
              </a:spcAft>
              <a:buNone/>
            </a:pPr>
            <a:endParaRPr/>
          </a:p>
        </p:txBody>
      </p:sp>
      <p:sp>
        <p:nvSpPr>
          <p:cNvPr id="251" name="Google Shape;25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b970421ce1_1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b970421ce1_1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Share link in chat: </a:t>
            </a:r>
            <a:r>
              <a:rPr lang="en-US" u="sng">
                <a:solidFill>
                  <a:schemeClr val="hlink"/>
                </a:solidFill>
                <a:hlinkClick r:id="rId3"/>
              </a:rPr>
              <a:t>https://thewonderofscience.com/</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
        <p:nvSpPr>
          <p:cNvPr id="699" name="Google Shape;699;gb970421ce1_1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b970421ce1_1_1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b970421ce1_1_1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do we layer our instruction so that as we are teaching the content of science, we are addressing the SEP’s the CCC all while weaving a story</a:t>
            </a:r>
            <a:endParaRPr/>
          </a:p>
        </p:txBody>
      </p:sp>
      <p:sp>
        <p:nvSpPr>
          <p:cNvPr id="707" name="Google Shape;707;gb970421ce1_1_1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b970421ce1_1_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b970421ce1_1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gb970421ce1_1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b46272268b_0_2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b46272268b_0_2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gb46272268b_0_2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b46272268b_0_2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b46272268b_0_2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gb46272268b_0_2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b93d73dfba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b93d73dfba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gb93d73dfba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b93d73dfba_0_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b93d73dfba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gb93d73dfba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b93d73dfba_0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b93d73dfba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gb93d73dfba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b970421ce1_1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b970421ce1_1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700"/>
              <a:t>Andy (plays first half) The SSAs are building a vision for science education that connect science curriculum with students at a deep level by integrating phenomena.</a:t>
            </a:r>
            <a:endParaRPr sz="1700"/>
          </a:p>
          <a:p>
            <a:pPr marL="0" lvl="0" indent="0" algn="l" rtl="0">
              <a:spcBef>
                <a:spcPts val="0"/>
              </a:spcBef>
              <a:spcAft>
                <a:spcPts val="0"/>
              </a:spcAft>
              <a:buNone/>
            </a:pPr>
            <a:endParaRPr/>
          </a:p>
        </p:txBody>
      </p:sp>
      <p:sp>
        <p:nvSpPr>
          <p:cNvPr id="262" name="Google Shape;262;gb970421ce1_1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b933ee6d51_3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b933ee6d51_3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Andy - in this presentation, we will describe the 3 dimensional learning structure that builds upon a phenomenon. This is a strategy of using  storylines, questioning, and phenomena to structure units that build scientific literacy. As we introduce you to the Science Standards for Alaska. </a:t>
            </a:r>
            <a:endParaRPr/>
          </a:p>
        </p:txBody>
      </p:sp>
      <p:sp>
        <p:nvSpPr>
          <p:cNvPr id="269" name="Google Shape;269;gb933ee6d51_3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bc5696fd04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bc5696fd04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Does anyone know what this is? I’d like to make the analogy that the Science Standards of Alaska are like a story knife. They are a tool. A tool that helps the storyteller!</a:t>
            </a:r>
            <a:endParaRPr/>
          </a:p>
        </p:txBody>
      </p:sp>
      <p:sp>
        <p:nvSpPr>
          <p:cNvPr id="276" name="Google Shape;276;gbc5696fd04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bc5696fd04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bc5696fd0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we would like to hear your story. What brought you here today? What would you like to know?</a:t>
            </a:r>
            <a:endParaRPr/>
          </a:p>
        </p:txBody>
      </p:sp>
      <p:sp>
        <p:nvSpPr>
          <p:cNvPr id="284" name="Google Shape;284;gbc5696fd0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2"/>
          <p:cNvSpPr txBox="1">
            <a:spLocks noGrp="1"/>
          </p:cNvSpPr>
          <p:nvPr>
            <p:ph type="title"/>
          </p:nvPr>
        </p:nvSpPr>
        <p:spPr>
          <a:xfrm>
            <a:off x="1945201" y="624110"/>
            <a:ext cx="6589199"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1481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
          <p:cNvSpPr txBox="1">
            <a:spLocks noGrp="1"/>
          </p:cNvSpPr>
          <p:nvPr>
            <p:ph type="body" idx="1"/>
          </p:nvPr>
        </p:nvSpPr>
        <p:spPr>
          <a:xfrm>
            <a:off x="1942415" y="2133600"/>
            <a:ext cx="6591985" cy="3777622"/>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45" name="Google Shape;45;p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91"/>
        <p:cNvGrpSpPr/>
        <p:nvPr/>
      </p:nvGrpSpPr>
      <p:grpSpPr>
        <a:xfrm>
          <a:off x="0" y="0"/>
          <a:ext cx="0" cy="0"/>
          <a:chOff x="0" y="0"/>
          <a:chExt cx="0" cy="0"/>
        </a:xfrm>
      </p:grpSpPr>
      <p:pic>
        <p:nvPicPr>
          <p:cNvPr id="92" name="Google Shape;92;p11" descr="J:\Communications &amp; Outreach\Stock Photos\NGSS\86491665.jpg"/>
          <p:cNvPicPr preferRelativeResize="0"/>
          <p:nvPr/>
        </p:nvPicPr>
        <p:blipFill rotWithShape="1">
          <a:blip r:embed="rId2">
            <a:alphaModFix/>
          </a:blip>
          <a:srcRect/>
          <a:stretch/>
        </p:blipFill>
        <p:spPr>
          <a:xfrm>
            <a:off x="7245328" y="267891"/>
            <a:ext cx="1740173" cy="1000125"/>
          </a:xfrm>
          <a:prstGeom prst="rect">
            <a:avLst/>
          </a:prstGeom>
          <a:noFill/>
          <a:ln w="9525" cap="flat" cmpd="sng">
            <a:solidFill>
              <a:srgbClr val="303A96"/>
            </a:solidFill>
            <a:prstDash val="solid"/>
            <a:miter lim="800000"/>
            <a:headEnd type="none" w="sm" len="sm"/>
            <a:tailEnd type="none" w="sm" len="sm"/>
          </a:ln>
        </p:spPr>
      </p:pic>
      <p:sp>
        <p:nvSpPr>
          <p:cNvPr id="93" name="Google Shape;93;p11"/>
          <p:cNvSpPr txBox="1">
            <a:spLocks noGrp="1"/>
          </p:cNvSpPr>
          <p:nvPr>
            <p:ph type="title"/>
          </p:nvPr>
        </p:nvSpPr>
        <p:spPr>
          <a:xfrm>
            <a:off x="457651" y="274588"/>
            <a:ext cx="8228700" cy="1143000"/>
          </a:xfrm>
          <a:prstGeom prst="rect">
            <a:avLst/>
          </a:prstGeom>
          <a:noFill/>
          <a:ln>
            <a:noFill/>
          </a:ln>
        </p:spPr>
        <p:txBody>
          <a:bodyPr spcFirstLastPara="1" wrap="square" lIns="90550" tIns="45250" rIns="90550" bIns="45250" anchor="ctr" anchorCtr="0">
            <a:noAutofit/>
          </a:bodyPr>
          <a:lstStyle>
            <a:lvl1pPr lvl="0" algn="l">
              <a:spcBef>
                <a:spcPts val="0"/>
              </a:spcBef>
              <a:spcAft>
                <a:spcPts val="0"/>
              </a:spcAft>
              <a:buClr>
                <a:srgbClr val="1481AA"/>
              </a:buClr>
              <a:buSzPts val="2800"/>
              <a:buFont typeface="Century Gothic"/>
              <a:buNone/>
              <a:defRPr/>
            </a:lvl1pPr>
            <a:lvl2pPr lvl="1" algn="l">
              <a:spcBef>
                <a:spcPts val="0"/>
              </a:spcBef>
              <a:spcAft>
                <a:spcPts val="0"/>
              </a:spcAft>
              <a:buClr>
                <a:schemeClr val="dk2"/>
              </a:buClr>
              <a:buSzPts val="2800"/>
              <a:buNone/>
              <a:defRPr/>
            </a:lvl2pPr>
            <a:lvl3pPr lvl="2" algn="l">
              <a:spcBef>
                <a:spcPts val="0"/>
              </a:spcBef>
              <a:spcAft>
                <a:spcPts val="0"/>
              </a:spcAft>
              <a:buClr>
                <a:schemeClr val="dk2"/>
              </a:buClr>
              <a:buSzPts val="2800"/>
              <a:buNone/>
              <a:defRPr/>
            </a:lvl3pPr>
            <a:lvl4pPr lvl="3" algn="l">
              <a:spcBef>
                <a:spcPts val="0"/>
              </a:spcBef>
              <a:spcAft>
                <a:spcPts val="0"/>
              </a:spcAft>
              <a:buClr>
                <a:schemeClr val="dk2"/>
              </a:buClr>
              <a:buSzPts val="2800"/>
              <a:buNone/>
              <a:defRPr/>
            </a:lvl4pPr>
            <a:lvl5pPr lvl="4" algn="l">
              <a:spcBef>
                <a:spcPts val="0"/>
              </a:spcBef>
              <a:spcAft>
                <a:spcPts val="0"/>
              </a:spcAft>
              <a:buClr>
                <a:schemeClr val="dk2"/>
              </a:buClr>
              <a:buSzPts val="2800"/>
              <a:buNone/>
              <a:defRPr/>
            </a:lvl5pPr>
            <a:lvl6pPr lvl="5" algn="l">
              <a:spcBef>
                <a:spcPts val="0"/>
              </a:spcBef>
              <a:spcAft>
                <a:spcPts val="0"/>
              </a:spcAft>
              <a:buClr>
                <a:schemeClr val="dk2"/>
              </a:buClr>
              <a:buSzPts val="2800"/>
              <a:buNone/>
              <a:defRPr/>
            </a:lvl6pPr>
            <a:lvl7pPr lvl="6" algn="l">
              <a:spcBef>
                <a:spcPts val="0"/>
              </a:spcBef>
              <a:spcAft>
                <a:spcPts val="0"/>
              </a:spcAft>
              <a:buClr>
                <a:schemeClr val="dk2"/>
              </a:buClr>
              <a:buSzPts val="2800"/>
              <a:buNone/>
              <a:defRPr/>
            </a:lvl7pPr>
            <a:lvl8pPr lvl="7" algn="l">
              <a:spcBef>
                <a:spcPts val="0"/>
              </a:spcBef>
              <a:spcAft>
                <a:spcPts val="0"/>
              </a:spcAft>
              <a:buClr>
                <a:schemeClr val="dk2"/>
              </a:buClr>
              <a:buSzPts val="2800"/>
              <a:buNone/>
              <a:defRPr/>
            </a:lvl8pPr>
            <a:lvl9pPr lvl="8" algn="l">
              <a:spcBef>
                <a:spcPts val="0"/>
              </a:spcBef>
              <a:spcAft>
                <a:spcPts val="0"/>
              </a:spcAft>
              <a:buClr>
                <a:schemeClr val="dk2"/>
              </a:buClr>
              <a:buSzPts val="2800"/>
              <a:buNone/>
              <a:defRPr/>
            </a:lvl9pPr>
          </a:lstStyle>
          <a:p>
            <a:endParaRPr/>
          </a:p>
        </p:txBody>
      </p:sp>
      <p:sp>
        <p:nvSpPr>
          <p:cNvPr id="94" name="Google Shape;94;p11"/>
          <p:cNvSpPr txBox="1">
            <a:spLocks noGrp="1"/>
          </p:cNvSpPr>
          <p:nvPr>
            <p:ph type="body" idx="1"/>
          </p:nvPr>
        </p:nvSpPr>
        <p:spPr>
          <a:xfrm>
            <a:off x="533400" y="1600206"/>
            <a:ext cx="8229600" cy="4525800"/>
          </a:xfrm>
          <a:prstGeom prst="rect">
            <a:avLst/>
          </a:prstGeom>
          <a:noFill/>
          <a:ln>
            <a:noFill/>
          </a:ln>
        </p:spPr>
        <p:txBody>
          <a:bodyPr spcFirstLastPara="1" wrap="square" lIns="90550" tIns="45250" rIns="90550" bIns="45250" anchor="t" anchorCtr="0">
            <a:noAutofit/>
          </a:bodyPr>
          <a:lstStyle>
            <a:lvl1pPr marL="457200" lvl="0" indent="-406400" algn="l">
              <a:spcBef>
                <a:spcPts val="600"/>
              </a:spcBef>
              <a:spcAft>
                <a:spcPts val="0"/>
              </a:spcAft>
              <a:buSzPts val="2800"/>
              <a:buChar char="●"/>
              <a:defRPr sz="2800"/>
            </a:lvl1pPr>
            <a:lvl2pPr marL="914400" lvl="1" indent="-374650" algn="l">
              <a:spcBef>
                <a:spcPts val="500"/>
              </a:spcBef>
              <a:spcAft>
                <a:spcPts val="0"/>
              </a:spcAft>
              <a:buSzPts val="2300"/>
              <a:buChar char="○"/>
              <a:defRPr sz="2300"/>
            </a:lvl2pPr>
            <a:lvl3pPr marL="1371600" lvl="2" indent="-349250" algn="l">
              <a:spcBef>
                <a:spcPts val="400"/>
              </a:spcBef>
              <a:spcAft>
                <a:spcPts val="0"/>
              </a:spcAft>
              <a:buSzPts val="1900"/>
              <a:buChar char="■"/>
              <a:defRPr sz="1900"/>
            </a:lvl3pPr>
            <a:lvl4pPr marL="1828800" lvl="3" indent="-342900" algn="l">
              <a:spcBef>
                <a:spcPts val="400"/>
              </a:spcBef>
              <a:spcAft>
                <a:spcPts val="0"/>
              </a:spcAft>
              <a:buSzPts val="1800"/>
              <a:buChar char="●"/>
              <a:defRPr sz="1800"/>
            </a:lvl4pPr>
            <a:lvl5pPr marL="2286000" lvl="4" indent="-342900" algn="l">
              <a:spcBef>
                <a:spcPts val="400"/>
              </a:spcBef>
              <a:spcAft>
                <a:spcPts val="0"/>
              </a:spcAft>
              <a:buSzPts val="1800"/>
              <a:buChar char="○"/>
              <a:defRPr sz="1800"/>
            </a:lvl5pPr>
            <a:lvl6pPr marL="2743200" lvl="5" indent="-323850" algn="l">
              <a:spcBef>
                <a:spcPts val="300"/>
              </a:spcBef>
              <a:spcAft>
                <a:spcPts val="0"/>
              </a:spcAft>
              <a:buClr>
                <a:schemeClr val="dk1"/>
              </a:buClr>
              <a:buSzPts val="1500"/>
              <a:buChar char="■"/>
              <a:defRPr/>
            </a:lvl6pPr>
            <a:lvl7pPr marL="3200400" lvl="6" indent="-323850" algn="l">
              <a:spcBef>
                <a:spcPts val="1600"/>
              </a:spcBef>
              <a:spcAft>
                <a:spcPts val="0"/>
              </a:spcAft>
              <a:buClr>
                <a:schemeClr val="dk1"/>
              </a:buClr>
              <a:buSzPts val="1500"/>
              <a:buChar char="●"/>
              <a:defRPr/>
            </a:lvl7pPr>
            <a:lvl8pPr marL="3657600" lvl="7" indent="-323850" algn="l">
              <a:spcBef>
                <a:spcPts val="1600"/>
              </a:spcBef>
              <a:spcAft>
                <a:spcPts val="0"/>
              </a:spcAft>
              <a:buClr>
                <a:schemeClr val="dk1"/>
              </a:buClr>
              <a:buSzPts val="1500"/>
              <a:buChar char="○"/>
              <a:defRPr/>
            </a:lvl8pPr>
            <a:lvl9pPr marL="4114800" lvl="8" indent="-323850" algn="l">
              <a:spcBef>
                <a:spcPts val="1600"/>
              </a:spcBef>
              <a:spcAft>
                <a:spcPts val="1600"/>
              </a:spcAft>
              <a:buClr>
                <a:schemeClr val="dk1"/>
              </a:buClr>
              <a:buSzPts val="1500"/>
              <a:buChar char="■"/>
              <a:defRPr/>
            </a:lvl9pPr>
          </a:lstStyle>
          <a:p>
            <a:endParaRPr/>
          </a:p>
        </p:txBody>
      </p:sp>
      <p:sp>
        <p:nvSpPr>
          <p:cNvPr id="95" name="Google Shape;95;p11"/>
          <p:cNvSpPr txBox="1">
            <a:spLocks noGrp="1"/>
          </p:cNvSpPr>
          <p:nvPr>
            <p:ph type="sldNum" idx="12"/>
          </p:nvPr>
        </p:nvSpPr>
        <p:spPr>
          <a:xfrm>
            <a:off x="8686356" y="6492999"/>
            <a:ext cx="457800" cy="364800"/>
          </a:xfrm>
          <a:prstGeom prst="rect">
            <a:avLst/>
          </a:prstGeom>
          <a:noFill/>
          <a:ln>
            <a:noFill/>
          </a:ln>
        </p:spPr>
        <p:txBody>
          <a:bodyPr spcFirstLastPara="1" wrap="square" lIns="90550" tIns="45250" rIns="90550" bIns="45250" anchor="ctr" anchorCtr="0">
            <a:noAutofit/>
          </a:bodyPr>
          <a:lstStyle>
            <a:lvl1pPr marL="0" marR="0" lvl="0"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1pPr>
            <a:lvl2pPr marL="0" marR="0" lvl="1"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2pPr>
            <a:lvl3pPr marL="0" marR="0" lvl="2"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3pPr>
            <a:lvl4pPr marL="0" marR="0" lvl="3"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4pPr>
            <a:lvl5pPr marL="0" marR="0" lvl="4"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5pPr>
            <a:lvl6pPr marL="0" marR="0" lvl="5"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6pPr>
            <a:lvl7pPr marL="0" marR="0" lvl="6"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7pPr>
            <a:lvl8pPr marL="0" marR="0" lvl="7"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8pPr>
            <a:lvl9pPr marL="0" marR="0" lvl="8"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96"/>
        <p:cNvGrpSpPr/>
        <p:nvPr/>
      </p:nvGrpSpPr>
      <p:grpSpPr>
        <a:xfrm>
          <a:off x="0" y="0"/>
          <a:ext cx="0" cy="0"/>
          <a:chOff x="0" y="0"/>
          <a:chExt cx="0" cy="0"/>
        </a:xfrm>
      </p:grpSpPr>
      <p:pic>
        <p:nvPicPr>
          <p:cNvPr id="97" name="Google Shape;97;p12" descr="J:\Communications &amp; Outreach\Stock Photos\NGSS\86491665.jpg"/>
          <p:cNvPicPr preferRelativeResize="0"/>
          <p:nvPr/>
        </p:nvPicPr>
        <p:blipFill rotWithShape="1">
          <a:blip r:embed="rId2">
            <a:alphaModFix/>
          </a:blip>
          <a:srcRect/>
          <a:stretch/>
        </p:blipFill>
        <p:spPr>
          <a:xfrm>
            <a:off x="7245328" y="267891"/>
            <a:ext cx="1740173" cy="1000125"/>
          </a:xfrm>
          <a:prstGeom prst="rect">
            <a:avLst/>
          </a:prstGeom>
          <a:noFill/>
          <a:ln w="9525" cap="flat" cmpd="sng">
            <a:solidFill>
              <a:srgbClr val="303A96"/>
            </a:solidFill>
            <a:prstDash val="solid"/>
            <a:miter lim="800000"/>
            <a:headEnd type="none" w="sm" len="sm"/>
            <a:tailEnd type="none" w="sm" len="sm"/>
          </a:ln>
        </p:spPr>
      </p:pic>
      <p:sp>
        <p:nvSpPr>
          <p:cNvPr id="98" name="Google Shape;98;p12"/>
          <p:cNvSpPr txBox="1">
            <a:spLocks noGrp="1"/>
          </p:cNvSpPr>
          <p:nvPr>
            <p:ph type="title"/>
          </p:nvPr>
        </p:nvSpPr>
        <p:spPr>
          <a:xfrm>
            <a:off x="457651" y="274588"/>
            <a:ext cx="8228700" cy="1143000"/>
          </a:xfrm>
          <a:prstGeom prst="rect">
            <a:avLst/>
          </a:prstGeom>
          <a:noFill/>
          <a:ln>
            <a:noFill/>
          </a:ln>
        </p:spPr>
        <p:txBody>
          <a:bodyPr spcFirstLastPara="1" wrap="square" lIns="90550" tIns="45250" rIns="90550" bIns="45250" anchor="ctr" anchorCtr="0">
            <a:noAutofit/>
          </a:bodyPr>
          <a:lstStyle>
            <a:lvl1pPr lvl="0" algn="l">
              <a:spcBef>
                <a:spcPts val="0"/>
              </a:spcBef>
              <a:spcAft>
                <a:spcPts val="0"/>
              </a:spcAft>
              <a:buClr>
                <a:srgbClr val="1481AA"/>
              </a:buClr>
              <a:buSzPts val="2800"/>
              <a:buFont typeface="Century Gothic"/>
              <a:buNone/>
              <a:defRPr/>
            </a:lvl1pPr>
            <a:lvl2pPr lvl="1" algn="l">
              <a:spcBef>
                <a:spcPts val="0"/>
              </a:spcBef>
              <a:spcAft>
                <a:spcPts val="0"/>
              </a:spcAft>
              <a:buClr>
                <a:schemeClr val="dk2"/>
              </a:buClr>
              <a:buSzPts val="2800"/>
              <a:buNone/>
              <a:defRPr/>
            </a:lvl2pPr>
            <a:lvl3pPr lvl="2" algn="l">
              <a:spcBef>
                <a:spcPts val="0"/>
              </a:spcBef>
              <a:spcAft>
                <a:spcPts val="0"/>
              </a:spcAft>
              <a:buClr>
                <a:schemeClr val="dk2"/>
              </a:buClr>
              <a:buSzPts val="2800"/>
              <a:buNone/>
              <a:defRPr/>
            </a:lvl3pPr>
            <a:lvl4pPr lvl="3" algn="l">
              <a:spcBef>
                <a:spcPts val="0"/>
              </a:spcBef>
              <a:spcAft>
                <a:spcPts val="0"/>
              </a:spcAft>
              <a:buClr>
                <a:schemeClr val="dk2"/>
              </a:buClr>
              <a:buSzPts val="2800"/>
              <a:buNone/>
              <a:defRPr/>
            </a:lvl4pPr>
            <a:lvl5pPr lvl="4" algn="l">
              <a:spcBef>
                <a:spcPts val="0"/>
              </a:spcBef>
              <a:spcAft>
                <a:spcPts val="0"/>
              </a:spcAft>
              <a:buClr>
                <a:schemeClr val="dk2"/>
              </a:buClr>
              <a:buSzPts val="2800"/>
              <a:buNone/>
              <a:defRPr/>
            </a:lvl5pPr>
            <a:lvl6pPr lvl="5" algn="l">
              <a:spcBef>
                <a:spcPts val="0"/>
              </a:spcBef>
              <a:spcAft>
                <a:spcPts val="0"/>
              </a:spcAft>
              <a:buClr>
                <a:schemeClr val="dk2"/>
              </a:buClr>
              <a:buSzPts val="2800"/>
              <a:buNone/>
              <a:defRPr/>
            </a:lvl6pPr>
            <a:lvl7pPr lvl="6" algn="l">
              <a:spcBef>
                <a:spcPts val="0"/>
              </a:spcBef>
              <a:spcAft>
                <a:spcPts val="0"/>
              </a:spcAft>
              <a:buClr>
                <a:schemeClr val="dk2"/>
              </a:buClr>
              <a:buSzPts val="2800"/>
              <a:buNone/>
              <a:defRPr/>
            </a:lvl7pPr>
            <a:lvl8pPr lvl="7" algn="l">
              <a:spcBef>
                <a:spcPts val="0"/>
              </a:spcBef>
              <a:spcAft>
                <a:spcPts val="0"/>
              </a:spcAft>
              <a:buClr>
                <a:schemeClr val="dk2"/>
              </a:buClr>
              <a:buSzPts val="2800"/>
              <a:buNone/>
              <a:defRPr/>
            </a:lvl8pPr>
            <a:lvl9pPr lvl="8" algn="l">
              <a:spcBef>
                <a:spcPts val="0"/>
              </a:spcBef>
              <a:spcAft>
                <a:spcPts val="0"/>
              </a:spcAft>
              <a:buClr>
                <a:schemeClr val="dk2"/>
              </a:buClr>
              <a:buSzPts val="2800"/>
              <a:buNone/>
              <a:defRPr/>
            </a:lvl9pPr>
          </a:lstStyle>
          <a:p>
            <a:endParaRPr/>
          </a:p>
        </p:txBody>
      </p:sp>
      <p:sp>
        <p:nvSpPr>
          <p:cNvPr id="99" name="Google Shape;99;p12"/>
          <p:cNvSpPr txBox="1">
            <a:spLocks noGrp="1"/>
          </p:cNvSpPr>
          <p:nvPr>
            <p:ph type="body" idx="1"/>
          </p:nvPr>
        </p:nvSpPr>
        <p:spPr>
          <a:xfrm>
            <a:off x="457648" y="1600647"/>
            <a:ext cx="4060800" cy="4524900"/>
          </a:xfrm>
          <a:prstGeom prst="rect">
            <a:avLst/>
          </a:prstGeom>
          <a:noFill/>
          <a:ln>
            <a:noFill/>
          </a:ln>
        </p:spPr>
        <p:txBody>
          <a:bodyPr spcFirstLastPara="1" wrap="square" lIns="90550" tIns="45250" rIns="90550" bIns="45250" anchor="t" anchorCtr="0">
            <a:noAutofit/>
          </a:bodyPr>
          <a:lstStyle>
            <a:lvl1pPr marL="457200" lvl="0" indent="-349250" algn="l">
              <a:spcBef>
                <a:spcPts val="400"/>
              </a:spcBef>
              <a:spcAft>
                <a:spcPts val="0"/>
              </a:spcAft>
              <a:buSzPts val="1900"/>
              <a:buChar char="●"/>
              <a:defRPr sz="1900"/>
            </a:lvl1pPr>
            <a:lvl2pPr marL="914400" lvl="1" indent="-330200" algn="l">
              <a:spcBef>
                <a:spcPts val="400"/>
              </a:spcBef>
              <a:spcAft>
                <a:spcPts val="0"/>
              </a:spcAft>
              <a:buSzPts val="1600"/>
              <a:buChar char="○"/>
              <a:defRPr sz="1600"/>
            </a:lvl2pPr>
            <a:lvl3pPr marL="1371600" lvl="2" indent="-317500" algn="l">
              <a:spcBef>
                <a:spcPts val="300"/>
              </a:spcBef>
              <a:spcAft>
                <a:spcPts val="0"/>
              </a:spcAft>
              <a:buSzPts val="1400"/>
              <a:buChar char="■"/>
              <a:defRPr sz="1400"/>
            </a:lvl3pPr>
            <a:lvl4pPr marL="1828800" lvl="3" indent="-304800" algn="l">
              <a:spcBef>
                <a:spcPts val="200"/>
              </a:spcBef>
              <a:spcAft>
                <a:spcPts val="0"/>
              </a:spcAft>
              <a:buSzPts val="1200"/>
              <a:buChar char="●"/>
              <a:defRPr sz="1200"/>
            </a:lvl4pPr>
            <a:lvl5pPr marL="2286000" lvl="4" indent="-304800" algn="l">
              <a:spcBef>
                <a:spcPts val="200"/>
              </a:spcBef>
              <a:spcAft>
                <a:spcPts val="0"/>
              </a:spcAft>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1600"/>
              </a:spcBef>
              <a:spcAft>
                <a:spcPts val="0"/>
              </a:spcAft>
              <a:buClr>
                <a:schemeClr val="dk1"/>
              </a:buClr>
              <a:buSzPts val="1200"/>
              <a:buChar char="●"/>
              <a:defRPr sz="1200"/>
            </a:lvl7pPr>
            <a:lvl8pPr marL="3657600" lvl="7" indent="-304800" algn="l">
              <a:spcBef>
                <a:spcPts val="1600"/>
              </a:spcBef>
              <a:spcAft>
                <a:spcPts val="0"/>
              </a:spcAft>
              <a:buClr>
                <a:schemeClr val="dk1"/>
              </a:buClr>
              <a:buSzPts val="1200"/>
              <a:buChar char="○"/>
              <a:defRPr sz="1200"/>
            </a:lvl8pPr>
            <a:lvl9pPr marL="4114800" lvl="8" indent="-304800" algn="l">
              <a:spcBef>
                <a:spcPts val="1600"/>
              </a:spcBef>
              <a:spcAft>
                <a:spcPts val="1600"/>
              </a:spcAft>
              <a:buClr>
                <a:schemeClr val="dk1"/>
              </a:buClr>
              <a:buSzPts val="1200"/>
              <a:buChar char="■"/>
              <a:defRPr sz="1200"/>
            </a:lvl9pPr>
          </a:lstStyle>
          <a:p>
            <a:endParaRPr/>
          </a:p>
        </p:txBody>
      </p:sp>
      <p:sp>
        <p:nvSpPr>
          <p:cNvPr id="100" name="Google Shape;100;p12"/>
          <p:cNvSpPr txBox="1">
            <a:spLocks noGrp="1"/>
          </p:cNvSpPr>
          <p:nvPr>
            <p:ph type="body" idx="2"/>
          </p:nvPr>
        </p:nvSpPr>
        <p:spPr>
          <a:xfrm>
            <a:off x="4625578" y="1600647"/>
            <a:ext cx="4060800" cy="4524900"/>
          </a:xfrm>
          <a:prstGeom prst="rect">
            <a:avLst/>
          </a:prstGeom>
          <a:noFill/>
          <a:ln>
            <a:noFill/>
          </a:ln>
        </p:spPr>
        <p:txBody>
          <a:bodyPr spcFirstLastPara="1" wrap="square" lIns="90550" tIns="45250" rIns="90550" bIns="45250" anchor="t" anchorCtr="0">
            <a:noAutofit/>
          </a:bodyPr>
          <a:lstStyle>
            <a:lvl1pPr marL="457200" lvl="0" indent="-349250" algn="l">
              <a:spcBef>
                <a:spcPts val="400"/>
              </a:spcBef>
              <a:spcAft>
                <a:spcPts val="0"/>
              </a:spcAft>
              <a:buSzPts val="1900"/>
              <a:buChar char="●"/>
              <a:defRPr sz="1900"/>
            </a:lvl1pPr>
            <a:lvl2pPr marL="914400" lvl="1" indent="-330200" algn="l">
              <a:spcBef>
                <a:spcPts val="400"/>
              </a:spcBef>
              <a:spcAft>
                <a:spcPts val="0"/>
              </a:spcAft>
              <a:buSzPts val="1600"/>
              <a:buChar char="○"/>
              <a:defRPr sz="1600"/>
            </a:lvl2pPr>
            <a:lvl3pPr marL="1371600" lvl="2" indent="-317500" algn="l">
              <a:spcBef>
                <a:spcPts val="300"/>
              </a:spcBef>
              <a:spcAft>
                <a:spcPts val="0"/>
              </a:spcAft>
              <a:buSzPts val="1400"/>
              <a:buChar char="■"/>
              <a:defRPr sz="1400"/>
            </a:lvl3pPr>
            <a:lvl4pPr marL="1828800" lvl="3" indent="-304800" algn="l">
              <a:spcBef>
                <a:spcPts val="200"/>
              </a:spcBef>
              <a:spcAft>
                <a:spcPts val="0"/>
              </a:spcAft>
              <a:buSzPts val="1200"/>
              <a:buChar char="●"/>
              <a:defRPr sz="1200"/>
            </a:lvl4pPr>
            <a:lvl5pPr marL="2286000" lvl="4" indent="-304800" algn="l">
              <a:spcBef>
                <a:spcPts val="200"/>
              </a:spcBef>
              <a:spcAft>
                <a:spcPts val="0"/>
              </a:spcAft>
              <a:buSzPts val="1200"/>
              <a:buChar char="○"/>
              <a:defRPr sz="1200"/>
            </a:lvl5pPr>
            <a:lvl6pPr marL="2743200" lvl="5" indent="-304800" algn="l">
              <a:spcBef>
                <a:spcPts val="200"/>
              </a:spcBef>
              <a:spcAft>
                <a:spcPts val="0"/>
              </a:spcAft>
              <a:buClr>
                <a:schemeClr val="dk1"/>
              </a:buClr>
              <a:buSzPts val="1200"/>
              <a:buChar char="■"/>
              <a:defRPr sz="1200"/>
            </a:lvl6pPr>
            <a:lvl7pPr marL="3200400" lvl="6" indent="-304800" algn="l">
              <a:spcBef>
                <a:spcPts val="1600"/>
              </a:spcBef>
              <a:spcAft>
                <a:spcPts val="0"/>
              </a:spcAft>
              <a:buClr>
                <a:schemeClr val="dk1"/>
              </a:buClr>
              <a:buSzPts val="1200"/>
              <a:buChar char="●"/>
              <a:defRPr sz="1200"/>
            </a:lvl7pPr>
            <a:lvl8pPr marL="3657600" lvl="7" indent="-304800" algn="l">
              <a:spcBef>
                <a:spcPts val="1600"/>
              </a:spcBef>
              <a:spcAft>
                <a:spcPts val="0"/>
              </a:spcAft>
              <a:buClr>
                <a:schemeClr val="dk1"/>
              </a:buClr>
              <a:buSzPts val="1200"/>
              <a:buChar char="○"/>
              <a:defRPr sz="1200"/>
            </a:lvl8pPr>
            <a:lvl9pPr marL="4114800" lvl="8" indent="-304800" algn="l">
              <a:spcBef>
                <a:spcPts val="1600"/>
              </a:spcBef>
              <a:spcAft>
                <a:spcPts val="1600"/>
              </a:spcAft>
              <a:buClr>
                <a:schemeClr val="dk1"/>
              </a:buClr>
              <a:buSzPts val="1200"/>
              <a:buChar char="■"/>
              <a:defRPr sz="1200"/>
            </a:lvl9pPr>
          </a:lstStyle>
          <a:p>
            <a:endParaRPr/>
          </a:p>
        </p:txBody>
      </p:sp>
      <p:sp>
        <p:nvSpPr>
          <p:cNvPr id="101" name="Google Shape;101;p12"/>
          <p:cNvSpPr txBox="1">
            <a:spLocks noGrp="1"/>
          </p:cNvSpPr>
          <p:nvPr>
            <p:ph type="sldNum" idx="12"/>
          </p:nvPr>
        </p:nvSpPr>
        <p:spPr>
          <a:xfrm>
            <a:off x="8686356" y="6492999"/>
            <a:ext cx="457800" cy="364800"/>
          </a:xfrm>
          <a:prstGeom prst="rect">
            <a:avLst/>
          </a:prstGeom>
          <a:noFill/>
          <a:ln>
            <a:noFill/>
          </a:ln>
        </p:spPr>
        <p:txBody>
          <a:bodyPr spcFirstLastPara="1" wrap="square" lIns="90550" tIns="45250" rIns="90550" bIns="45250" anchor="ctr" anchorCtr="0">
            <a:noAutofit/>
          </a:bodyPr>
          <a:lstStyle>
            <a:lvl1pPr marL="0" marR="0" lvl="0"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1pPr>
            <a:lvl2pPr marL="0" marR="0" lvl="1"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2pPr>
            <a:lvl3pPr marL="0" marR="0" lvl="2"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3pPr>
            <a:lvl4pPr marL="0" marR="0" lvl="3"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4pPr>
            <a:lvl5pPr marL="0" marR="0" lvl="4"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5pPr>
            <a:lvl6pPr marL="0" marR="0" lvl="5"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6pPr>
            <a:lvl7pPr marL="0" marR="0" lvl="6"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7pPr>
            <a:lvl8pPr marL="0" marR="0" lvl="7"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8pPr>
            <a:lvl9pPr marL="0" marR="0" lvl="8"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ourPictures">
  <p:cSld name="FourPictures">
    <p:spTree>
      <p:nvGrpSpPr>
        <p:cNvPr id="1" name="Shape 102"/>
        <p:cNvGrpSpPr/>
        <p:nvPr/>
      </p:nvGrpSpPr>
      <p:grpSpPr>
        <a:xfrm>
          <a:off x="0" y="0"/>
          <a:ext cx="0" cy="0"/>
          <a:chOff x="0" y="0"/>
          <a:chExt cx="0" cy="0"/>
        </a:xfrm>
      </p:grpSpPr>
      <p:sp>
        <p:nvSpPr>
          <p:cNvPr id="103" name="Google Shape;103;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0095D3"/>
              </a:buClr>
              <a:buSzPts val="3200"/>
              <a:buFont typeface="Arial"/>
              <a:buNone/>
              <a:defRPr sz="3200">
                <a:latin typeface="Arial"/>
                <a:ea typeface="Arial"/>
                <a:cs typeface="Arial"/>
                <a:sym typeface="Arial"/>
              </a:defRPr>
            </a:lvl1pPr>
            <a:lvl2pPr lvl="1" algn="l">
              <a:spcBef>
                <a:spcPts val="0"/>
              </a:spcBef>
              <a:spcAft>
                <a:spcPts val="0"/>
              </a:spcAft>
              <a:buClr>
                <a:schemeClr val="dk2"/>
              </a:buClr>
              <a:buSzPts val="2800"/>
              <a:buNone/>
              <a:defRPr/>
            </a:lvl2pPr>
            <a:lvl3pPr lvl="2" algn="l">
              <a:spcBef>
                <a:spcPts val="0"/>
              </a:spcBef>
              <a:spcAft>
                <a:spcPts val="0"/>
              </a:spcAft>
              <a:buClr>
                <a:schemeClr val="dk2"/>
              </a:buClr>
              <a:buSzPts val="2800"/>
              <a:buNone/>
              <a:defRPr/>
            </a:lvl3pPr>
            <a:lvl4pPr lvl="3" algn="l">
              <a:spcBef>
                <a:spcPts val="0"/>
              </a:spcBef>
              <a:spcAft>
                <a:spcPts val="0"/>
              </a:spcAft>
              <a:buClr>
                <a:schemeClr val="dk2"/>
              </a:buClr>
              <a:buSzPts val="2800"/>
              <a:buNone/>
              <a:defRPr/>
            </a:lvl4pPr>
            <a:lvl5pPr lvl="4" algn="l">
              <a:spcBef>
                <a:spcPts val="0"/>
              </a:spcBef>
              <a:spcAft>
                <a:spcPts val="0"/>
              </a:spcAft>
              <a:buClr>
                <a:schemeClr val="dk2"/>
              </a:buClr>
              <a:buSzPts val="2800"/>
              <a:buNone/>
              <a:defRPr/>
            </a:lvl5pPr>
            <a:lvl6pPr lvl="5" algn="l">
              <a:spcBef>
                <a:spcPts val="0"/>
              </a:spcBef>
              <a:spcAft>
                <a:spcPts val="0"/>
              </a:spcAft>
              <a:buClr>
                <a:schemeClr val="dk2"/>
              </a:buClr>
              <a:buSzPts val="2800"/>
              <a:buNone/>
              <a:defRPr/>
            </a:lvl6pPr>
            <a:lvl7pPr lvl="6" algn="l">
              <a:spcBef>
                <a:spcPts val="0"/>
              </a:spcBef>
              <a:spcAft>
                <a:spcPts val="0"/>
              </a:spcAft>
              <a:buClr>
                <a:schemeClr val="dk2"/>
              </a:buClr>
              <a:buSzPts val="2800"/>
              <a:buNone/>
              <a:defRPr/>
            </a:lvl7pPr>
            <a:lvl8pPr lvl="7" algn="l">
              <a:spcBef>
                <a:spcPts val="0"/>
              </a:spcBef>
              <a:spcAft>
                <a:spcPts val="0"/>
              </a:spcAft>
              <a:buClr>
                <a:schemeClr val="dk2"/>
              </a:buClr>
              <a:buSzPts val="2800"/>
              <a:buNone/>
              <a:defRPr/>
            </a:lvl8pPr>
            <a:lvl9pPr lvl="8" algn="l">
              <a:spcBef>
                <a:spcPts val="0"/>
              </a:spcBef>
              <a:spcAft>
                <a:spcPts val="0"/>
              </a:spcAft>
              <a:buClr>
                <a:schemeClr val="dk2"/>
              </a:buClr>
              <a:buSzPts val="2800"/>
              <a:buNone/>
              <a:defRPr/>
            </a:lvl9pPr>
          </a:lstStyle>
          <a:p>
            <a:endParaRPr/>
          </a:p>
        </p:txBody>
      </p:sp>
      <p:sp>
        <p:nvSpPr>
          <p:cNvPr id="104" name="Google Shape;104;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5" name="Google Shape;105;p13"/>
          <p:cNvSpPr txBox="1">
            <a:spLocks noGrp="1"/>
          </p:cNvSpPr>
          <p:nvPr>
            <p:ph type="ftr" idx="11"/>
          </p:nvPr>
        </p:nvSpPr>
        <p:spPr>
          <a:xfrm>
            <a:off x="457200" y="6356350"/>
            <a:ext cx="2895600" cy="36510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chemeClr val="lt1"/>
              </a:buClr>
              <a:buSzPts val="1400"/>
              <a:buFont typeface="Arial"/>
              <a:buNone/>
              <a:defRPr sz="800">
                <a:solidFill>
                  <a:schemeClr val="lt1"/>
                </a:solidFill>
                <a:latin typeface="Arial"/>
                <a:ea typeface="Arial"/>
                <a:cs typeface="Arial"/>
                <a:sym typeface="Arial"/>
              </a:defRPr>
            </a:lvl1pPr>
            <a:lvl2pPr marR="0" lvl="1"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6" name="Google Shape;106;p13"/>
          <p:cNvSpPr txBox="1">
            <a:spLocks noGrp="1"/>
          </p:cNvSpPr>
          <p:nvPr>
            <p:ph type="sldNum" idx="12"/>
          </p:nvPr>
        </p:nvSpPr>
        <p:spPr>
          <a:xfrm>
            <a:off x="6553200" y="6409438"/>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1pPr>
            <a:lvl2pPr marL="0" marR="0" lvl="1"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2pPr>
            <a:lvl3pPr marL="0" marR="0" lvl="2"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3pPr>
            <a:lvl4pPr marL="0" marR="0" lvl="3"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4pPr>
            <a:lvl5pPr marL="0" marR="0" lvl="4"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5pPr>
            <a:lvl6pPr marL="0" marR="0" lvl="5"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6pPr>
            <a:lvl7pPr marL="0" marR="0" lvl="6"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7pPr>
            <a:lvl8pPr marL="0" marR="0" lvl="7"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8pPr>
            <a:lvl9pPr marL="0" marR="0" lvl="8"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107" name="Google Shape;107;p13"/>
          <p:cNvSpPr>
            <a:spLocks noGrp="1"/>
          </p:cNvSpPr>
          <p:nvPr>
            <p:ph type="pic" idx="2"/>
          </p:nvPr>
        </p:nvSpPr>
        <p:spPr>
          <a:xfrm>
            <a:off x="3537520" y="949606"/>
            <a:ext cx="2297400" cy="17307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dk1"/>
              </a:buClr>
              <a:buSzPts val="2000"/>
              <a:buFont typeface="Calibri"/>
              <a:buChar char="»"/>
              <a:defRPr sz="2000" b="0" i="0" u="none" strike="noStrike" cap="none">
                <a:solidFill>
                  <a:schemeClr val="dk1"/>
                </a:solidFill>
                <a:latin typeface="Arial"/>
                <a:ea typeface="Arial"/>
                <a:cs typeface="Arial"/>
                <a:sym typeface="Arial"/>
              </a:defRPr>
            </a:lvl1pPr>
            <a:lvl2pPr marR="0" lvl="1"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spcBef>
                <a:spcPts val="240"/>
              </a:spcBef>
              <a:spcAft>
                <a:spcPts val="0"/>
              </a:spcAft>
              <a:buClr>
                <a:schemeClr val="dk1"/>
              </a:buClr>
              <a:buSzPts val="1200"/>
              <a:buFont typeface="Noto Sans Symbols"/>
              <a:buChar char="❑"/>
              <a:defRPr sz="12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Google Shape;108;p13"/>
          <p:cNvSpPr>
            <a:spLocks noGrp="1"/>
          </p:cNvSpPr>
          <p:nvPr>
            <p:ph type="pic" idx="3"/>
          </p:nvPr>
        </p:nvSpPr>
        <p:spPr>
          <a:xfrm>
            <a:off x="565919" y="3403999"/>
            <a:ext cx="2286000" cy="23187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dk1"/>
              </a:buClr>
              <a:buSzPts val="2000"/>
              <a:buFont typeface="Calibri"/>
              <a:buChar char="»"/>
              <a:defRPr sz="2000" b="0" i="0" u="none" strike="noStrike" cap="none">
                <a:solidFill>
                  <a:schemeClr val="dk1"/>
                </a:solidFill>
                <a:latin typeface="Arial"/>
                <a:ea typeface="Arial"/>
                <a:cs typeface="Arial"/>
                <a:sym typeface="Arial"/>
              </a:defRPr>
            </a:lvl1pPr>
            <a:lvl2pPr marR="0" lvl="1"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spcBef>
                <a:spcPts val="240"/>
              </a:spcBef>
              <a:spcAft>
                <a:spcPts val="0"/>
              </a:spcAft>
              <a:buClr>
                <a:schemeClr val="dk1"/>
              </a:buClr>
              <a:buSzPts val="1200"/>
              <a:buFont typeface="Noto Sans Symbols"/>
              <a:buChar char="❑"/>
              <a:defRPr sz="12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Google Shape;109;p13"/>
          <p:cNvSpPr>
            <a:spLocks noGrp="1"/>
          </p:cNvSpPr>
          <p:nvPr>
            <p:ph type="pic" idx="4"/>
          </p:nvPr>
        </p:nvSpPr>
        <p:spPr>
          <a:xfrm>
            <a:off x="3537520" y="3403999"/>
            <a:ext cx="2286000" cy="23187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dk1"/>
              </a:buClr>
              <a:buSzPts val="2000"/>
              <a:buFont typeface="Calibri"/>
              <a:buChar char="»"/>
              <a:defRPr sz="2000" b="0" i="0" u="none" strike="noStrike" cap="none">
                <a:solidFill>
                  <a:schemeClr val="dk1"/>
                </a:solidFill>
                <a:latin typeface="Arial"/>
                <a:ea typeface="Arial"/>
                <a:cs typeface="Arial"/>
                <a:sym typeface="Arial"/>
              </a:defRPr>
            </a:lvl1pPr>
            <a:lvl2pPr marR="0" lvl="1"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spcBef>
                <a:spcPts val="240"/>
              </a:spcBef>
              <a:spcAft>
                <a:spcPts val="0"/>
              </a:spcAft>
              <a:buClr>
                <a:schemeClr val="dk1"/>
              </a:buClr>
              <a:buSzPts val="1200"/>
              <a:buFont typeface="Noto Sans Symbols"/>
              <a:buChar char="❑"/>
              <a:defRPr sz="12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Google Shape;110;p13"/>
          <p:cNvSpPr>
            <a:spLocks noGrp="1"/>
          </p:cNvSpPr>
          <p:nvPr>
            <p:ph type="pic" idx="5"/>
          </p:nvPr>
        </p:nvSpPr>
        <p:spPr>
          <a:xfrm>
            <a:off x="6509122" y="3403999"/>
            <a:ext cx="2286000" cy="23187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dk1"/>
              </a:buClr>
              <a:buSzPts val="2000"/>
              <a:buFont typeface="Calibri"/>
              <a:buChar char="»"/>
              <a:defRPr sz="2000" b="0" i="0" u="none" strike="noStrike" cap="none">
                <a:solidFill>
                  <a:schemeClr val="dk1"/>
                </a:solidFill>
                <a:latin typeface="Arial"/>
                <a:ea typeface="Arial"/>
                <a:cs typeface="Arial"/>
                <a:sym typeface="Arial"/>
              </a:defRPr>
            </a:lvl1pPr>
            <a:lvl2pPr marR="0" lvl="1"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dk1"/>
              </a:buClr>
              <a:buSzPts val="1600"/>
              <a:buFont typeface="Courier New"/>
              <a:buChar char="o"/>
              <a:defRPr sz="1600" b="0" i="0" u="none" strike="noStrike" cap="none">
                <a:solidFill>
                  <a:schemeClr val="dk1"/>
                </a:solidFill>
                <a:latin typeface="Arial"/>
                <a:ea typeface="Arial"/>
                <a:cs typeface="Arial"/>
                <a:sym typeface="Arial"/>
              </a:defRPr>
            </a:lvl3pPr>
            <a:lvl4pPr marR="0" lvl="3"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spcBef>
                <a:spcPts val="240"/>
              </a:spcBef>
              <a:spcAft>
                <a:spcPts val="0"/>
              </a:spcAft>
              <a:buClr>
                <a:schemeClr val="dk1"/>
              </a:buClr>
              <a:buSzPts val="1200"/>
              <a:buFont typeface="Noto Sans Symbols"/>
              <a:buChar char="❑"/>
              <a:defRPr sz="12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Google Shape;111;p13"/>
          <p:cNvSpPr txBox="1">
            <a:spLocks noGrp="1"/>
          </p:cNvSpPr>
          <p:nvPr>
            <p:ph type="body" idx="1"/>
          </p:nvPr>
        </p:nvSpPr>
        <p:spPr>
          <a:xfrm>
            <a:off x="565919" y="2997399"/>
            <a:ext cx="2286000" cy="334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1600"/>
              </a:spcBef>
              <a:spcAft>
                <a:spcPts val="0"/>
              </a:spcAft>
              <a:buClr>
                <a:schemeClr val="dk1"/>
              </a:buClr>
              <a:buSzPts val="1800"/>
              <a:buChar char="○"/>
              <a:defRPr/>
            </a:lvl2pPr>
            <a:lvl3pPr marL="1371600" lvl="2" indent="-342900" algn="l">
              <a:spcBef>
                <a:spcPts val="1600"/>
              </a:spcBef>
              <a:spcAft>
                <a:spcPts val="0"/>
              </a:spcAft>
              <a:buClr>
                <a:schemeClr val="dk1"/>
              </a:buClr>
              <a:buSzPts val="1800"/>
              <a:buChar char="■"/>
              <a:defRPr/>
            </a:lvl3pPr>
            <a:lvl4pPr marL="1828800" lvl="3" indent="-342900" algn="l">
              <a:spcBef>
                <a:spcPts val="1600"/>
              </a:spcBef>
              <a:spcAft>
                <a:spcPts val="0"/>
              </a:spcAft>
              <a:buClr>
                <a:schemeClr val="dk1"/>
              </a:buClr>
              <a:buSzPts val="1800"/>
              <a:buChar char="●"/>
              <a:defRPr/>
            </a:lvl4pPr>
            <a:lvl5pPr marL="2286000" lvl="4" indent="-228600" algn="ctr">
              <a:spcBef>
                <a:spcPts val="1600"/>
              </a:spcBef>
              <a:spcAft>
                <a:spcPts val="0"/>
              </a:spcAft>
              <a:buClr>
                <a:schemeClr val="dk1"/>
              </a:buClr>
              <a:buSzPts val="1500"/>
              <a:buNone/>
              <a:defRPr sz="1500">
                <a:latin typeface="Arial"/>
                <a:ea typeface="Arial"/>
                <a:cs typeface="Arial"/>
                <a:sym typeface="Arial"/>
              </a:defRPr>
            </a:lvl5pPr>
            <a:lvl6pPr marL="2743200" lvl="5" indent="-342900" algn="l">
              <a:spcBef>
                <a:spcPts val="1600"/>
              </a:spcBef>
              <a:spcAft>
                <a:spcPts val="0"/>
              </a:spcAft>
              <a:buClr>
                <a:schemeClr val="dk1"/>
              </a:buClr>
              <a:buSzPts val="1800"/>
              <a:buChar char="■"/>
              <a:defRPr/>
            </a:lvl6pPr>
            <a:lvl7pPr marL="3200400" lvl="6" indent="-342900" algn="l">
              <a:spcBef>
                <a:spcPts val="1600"/>
              </a:spcBef>
              <a:spcAft>
                <a:spcPts val="0"/>
              </a:spcAft>
              <a:buClr>
                <a:schemeClr val="dk1"/>
              </a:buClr>
              <a:buSzPts val="1800"/>
              <a:buChar char="●"/>
              <a:defRPr/>
            </a:lvl7pPr>
            <a:lvl8pPr marL="3657600" lvl="7" indent="-342900" algn="l">
              <a:spcBef>
                <a:spcPts val="1600"/>
              </a:spcBef>
              <a:spcAft>
                <a:spcPts val="0"/>
              </a:spcAft>
              <a:buClr>
                <a:schemeClr val="dk1"/>
              </a:buClr>
              <a:buSzPts val="1800"/>
              <a:buChar char="○"/>
              <a:defRPr/>
            </a:lvl8pPr>
            <a:lvl9pPr marL="4114800" lvl="8" indent="-342900" algn="l">
              <a:spcBef>
                <a:spcPts val="1600"/>
              </a:spcBef>
              <a:spcAft>
                <a:spcPts val="1600"/>
              </a:spcAft>
              <a:buClr>
                <a:schemeClr val="dk1"/>
              </a:buClr>
              <a:buSzPts val="1800"/>
              <a:buChar char="■"/>
              <a:defRPr/>
            </a:lvl9pPr>
          </a:lstStyle>
          <a:p>
            <a:endParaRPr/>
          </a:p>
        </p:txBody>
      </p:sp>
      <p:sp>
        <p:nvSpPr>
          <p:cNvPr id="112" name="Google Shape;112;p13"/>
          <p:cNvSpPr txBox="1">
            <a:spLocks noGrp="1"/>
          </p:cNvSpPr>
          <p:nvPr>
            <p:ph type="body" idx="6"/>
          </p:nvPr>
        </p:nvSpPr>
        <p:spPr>
          <a:xfrm>
            <a:off x="573857" y="5795028"/>
            <a:ext cx="2286000" cy="30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1600"/>
              </a:spcBef>
              <a:spcAft>
                <a:spcPts val="0"/>
              </a:spcAft>
              <a:buClr>
                <a:schemeClr val="dk1"/>
              </a:buClr>
              <a:buSzPts val="1800"/>
              <a:buChar char="○"/>
              <a:defRPr/>
            </a:lvl2pPr>
            <a:lvl3pPr marL="1371600" lvl="2" indent="-342900" algn="l">
              <a:spcBef>
                <a:spcPts val="1600"/>
              </a:spcBef>
              <a:spcAft>
                <a:spcPts val="0"/>
              </a:spcAft>
              <a:buClr>
                <a:schemeClr val="dk1"/>
              </a:buClr>
              <a:buSzPts val="1800"/>
              <a:buChar char="■"/>
              <a:defRPr/>
            </a:lvl3pPr>
            <a:lvl4pPr marL="1828800" lvl="3" indent="-342900" algn="l">
              <a:spcBef>
                <a:spcPts val="1600"/>
              </a:spcBef>
              <a:spcAft>
                <a:spcPts val="0"/>
              </a:spcAft>
              <a:buClr>
                <a:schemeClr val="dk1"/>
              </a:buClr>
              <a:buSzPts val="1800"/>
              <a:buChar char="●"/>
              <a:defRPr/>
            </a:lvl4pPr>
            <a:lvl5pPr marL="2286000" lvl="4" indent="-228600" algn="ctr">
              <a:spcBef>
                <a:spcPts val="1600"/>
              </a:spcBef>
              <a:spcAft>
                <a:spcPts val="0"/>
              </a:spcAft>
              <a:buClr>
                <a:schemeClr val="dk1"/>
              </a:buClr>
              <a:buSzPts val="1500"/>
              <a:buNone/>
              <a:defRPr sz="1500">
                <a:latin typeface="Arial"/>
                <a:ea typeface="Arial"/>
                <a:cs typeface="Arial"/>
                <a:sym typeface="Arial"/>
              </a:defRPr>
            </a:lvl5pPr>
            <a:lvl6pPr marL="2743200" lvl="5" indent="-342900" algn="l">
              <a:spcBef>
                <a:spcPts val="1600"/>
              </a:spcBef>
              <a:spcAft>
                <a:spcPts val="0"/>
              </a:spcAft>
              <a:buClr>
                <a:schemeClr val="dk1"/>
              </a:buClr>
              <a:buSzPts val="1800"/>
              <a:buChar char="■"/>
              <a:defRPr/>
            </a:lvl6pPr>
            <a:lvl7pPr marL="3200400" lvl="6" indent="-342900" algn="l">
              <a:spcBef>
                <a:spcPts val="1600"/>
              </a:spcBef>
              <a:spcAft>
                <a:spcPts val="0"/>
              </a:spcAft>
              <a:buClr>
                <a:schemeClr val="dk1"/>
              </a:buClr>
              <a:buSzPts val="1800"/>
              <a:buChar char="●"/>
              <a:defRPr/>
            </a:lvl7pPr>
            <a:lvl8pPr marL="3657600" lvl="7" indent="-342900" algn="l">
              <a:spcBef>
                <a:spcPts val="1600"/>
              </a:spcBef>
              <a:spcAft>
                <a:spcPts val="0"/>
              </a:spcAft>
              <a:buClr>
                <a:schemeClr val="dk1"/>
              </a:buClr>
              <a:buSzPts val="1800"/>
              <a:buChar char="○"/>
              <a:defRPr/>
            </a:lvl8pPr>
            <a:lvl9pPr marL="4114800" lvl="8" indent="-342900" algn="l">
              <a:spcBef>
                <a:spcPts val="1600"/>
              </a:spcBef>
              <a:spcAft>
                <a:spcPts val="1600"/>
              </a:spcAft>
              <a:buClr>
                <a:schemeClr val="dk1"/>
              </a:buClr>
              <a:buSzPts val="1800"/>
              <a:buChar char="■"/>
              <a:defRPr/>
            </a:lvl9pPr>
          </a:lstStyle>
          <a:p>
            <a:endParaRPr/>
          </a:p>
        </p:txBody>
      </p:sp>
      <p:sp>
        <p:nvSpPr>
          <p:cNvPr id="113" name="Google Shape;113;p13"/>
          <p:cNvSpPr txBox="1">
            <a:spLocks noGrp="1"/>
          </p:cNvSpPr>
          <p:nvPr>
            <p:ph type="body" idx="7"/>
          </p:nvPr>
        </p:nvSpPr>
        <p:spPr>
          <a:xfrm>
            <a:off x="3545458" y="5793590"/>
            <a:ext cx="2264400" cy="3063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1600"/>
              </a:spcBef>
              <a:spcAft>
                <a:spcPts val="0"/>
              </a:spcAft>
              <a:buClr>
                <a:schemeClr val="dk1"/>
              </a:buClr>
              <a:buSzPts val="1800"/>
              <a:buChar char="○"/>
              <a:defRPr/>
            </a:lvl2pPr>
            <a:lvl3pPr marL="1371600" lvl="2" indent="-342900" algn="l">
              <a:spcBef>
                <a:spcPts val="1600"/>
              </a:spcBef>
              <a:spcAft>
                <a:spcPts val="0"/>
              </a:spcAft>
              <a:buClr>
                <a:schemeClr val="dk1"/>
              </a:buClr>
              <a:buSzPts val="1800"/>
              <a:buChar char="■"/>
              <a:defRPr/>
            </a:lvl3pPr>
            <a:lvl4pPr marL="1828800" lvl="3" indent="-342900" algn="l">
              <a:spcBef>
                <a:spcPts val="1600"/>
              </a:spcBef>
              <a:spcAft>
                <a:spcPts val="0"/>
              </a:spcAft>
              <a:buClr>
                <a:schemeClr val="dk1"/>
              </a:buClr>
              <a:buSzPts val="1800"/>
              <a:buChar char="●"/>
              <a:defRPr/>
            </a:lvl4pPr>
            <a:lvl5pPr marL="2286000" lvl="4" indent="-228600" algn="ctr">
              <a:spcBef>
                <a:spcPts val="1600"/>
              </a:spcBef>
              <a:spcAft>
                <a:spcPts val="0"/>
              </a:spcAft>
              <a:buClr>
                <a:schemeClr val="dk1"/>
              </a:buClr>
              <a:buSzPts val="1500"/>
              <a:buNone/>
              <a:defRPr sz="1500">
                <a:latin typeface="Arial"/>
                <a:ea typeface="Arial"/>
                <a:cs typeface="Arial"/>
                <a:sym typeface="Arial"/>
              </a:defRPr>
            </a:lvl5pPr>
            <a:lvl6pPr marL="2743200" lvl="5" indent="-342900" algn="l">
              <a:spcBef>
                <a:spcPts val="1600"/>
              </a:spcBef>
              <a:spcAft>
                <a:spcPts val="0"/>
              </a:spcAft>
              <a:buClr>
                <a:schemeClr val="dk1"/>
              </a:buClr>
              <a:buSzPts val="1800"/>
              <a:buChar char="■"/>
              <a:defRPr/>
            </a:lvl6pPr>
            <a:lvl7pPr marL="3200400" lvl="6" indent="-342900" algn="l">
              <a:spcBef>
                <a:spcPts val="1600"/>
              </a:spcBef>
              <a:spcAft>
                <a:spcPts val="0"/>
              </a:spcAft>
              <a:buClr>
                <a:schemeClr val="dk1"/>
              </a:buClr>
              <a:buSzPts val="1800"/>
              <a:buChar char="●"/>
              <a:defRPr/>
            </a:lvl7pPr>
            <a:lvl8pPr marL="3657600" lvl="7" indent="-342900" algn="l">
              <a:spcBef>
                <a:spcPts val="1600"/>
              </a:spcBef>
              <a:spcAft>
                <a:spcPts val="0"/>
              </a:spcAft>
              <a:buClr>
                <a:schemeClr val="dk1"/>
              </a:buClr>
              <a:buSzPts val="1800"/>
              <a:buChar char="○"/>
              <a:defRPr/>
            </a:lvl8pPr>
            <a:lvl9pPr marL="4114800" lvl="8" indent="-342900" algn="l">
              <a:spcBef>
                <a:spcPts val="1600"/>
              </a:spcBef>
              <a:spcAft>
                <a:spcPts val="1600"/>
              </a:spcAft>
              <a:buClr>
                <a:schemeClr val="dk1"/>
              </a:buClr>
              <a:buSzPts val="1800"/>
              <a:buChar char="■"/>
              <a:defRPr/>
            </a:lvl9pPr>
          </a:lstStyle>
          <a:p>
            <a:endParaRPr/>
          </a:p>
        </p:txBody>
      </p:sp>
      <p:sp>
        <p:nvSpPr>
          <p:cNvPr id="114" name="Google Shape;114;p13"/>
          <p:cNvSpPr txBox="1">
            <a:spLocks noGrp="1"/>
          </p:cNvSpPr>
          <p:nvPr>
            <p:ph type="body" idx="8"/>
          </p:nvPr>
        </p:nvSpPr>
        <p:spPr>
          <a:xfrm>
            <a:off x="3552771" y="2220889"/>
            <a:ext cx="2274900" cy="350700"/>
          </a:xfrm>
          <a:prstGeom prst="rect">
            <a:avLst/>
          </a:prstGeom>
          <a:noFill/>
          <a:ln>
            <a:noFill/>
          </a:ln>
        </p:spPr>
        <p:txBody>
          <a:bodyPr spcFirstLastPara="1" wrap="square" lIns="91425" tIns="45700" rIns="91425" bIns="45700" anchor="t" anchorCtr="0">
            <a:noAutofit/>
          </a:bodyPr>
          <a:lstStyle>
            <a:lvl1pPr marL="457200" lvl="0" indent="-228600" algn="ctr">
              <a:spcBef>
                <a:spcPts val="300"/>
              </a:spcBef>
              <a:spcAft>
                <a:spcPts val="0"/>
              </a:spcAft>
              <a:buClr>
                <a:schemeClr val="dk1"/>
              </a:buClr>
              <a:buSzPts val="1500"/>
              <a:buNone/>
              <a:defRPr sz="1500">
                <a:latin typeface="Arial"/>
                <a:ea typeface="Arial"/>
                <a:cs typeface="Arial"/>
                <a:sym typeface="Arial"/>
              </a:defRPr>
            </a:lvl1pPr>
            <a:lvl2pPr marL="914400" lvl="1" indent="-323850" algn="l">
              <a:spcBef>
                <a:spcPts val="1600"/>
              </a:spcBef>
              <a:spcAft>
                <a:spcPts val="0"/>
              </a:spcAft>
              <a:buClr>
                <a:schemeClr val="dk1"/>
              </a:buClr>
              <a:buSzPts val="1500"/>
              <a:buChar char="○"/>
              <a:defRPr sz="1500"/>
            </a:lvl2pPr>
            <a:lvl3pPr marL="1371600" lvl="2" indent="-342900" algn="l">
              <a:spcBef>
                <a:spcPts val="1600"/>
              </a:spcBef>
              <a:spcAft>
                <a:spcPts val="0"/>
              </a:spcAft>
              <a:buClr>
                <a:schemeClr val="dk1"/>
              </a:buClr>
              <a:buSzPts val="1800"/>
              <a:buChar char="■"/>
              <a:defRPr/>
            </a:lvl3pPr>
            <a:lvl4pPr marL="1828800" lvl="3" indent="-342900" algn="l">
              <a:spcBef>
                <a:spcPts val="1600"/>
              </a:spcBef>
              <a:spcAft>
                <a:spcPts val="0"/>
              </a:spcAft>
              <a:buClr>
                <a:schemeClr val="dk1"/>
              </a:buClr>
              <a:buSzPts val="1800"/>
              <a:buChar char="●"/>
              <a:defRPr/>
            </a:lvl4pPr>
            <a:lvl5pPr marL="2286000" lvl="4" indent="-342900" algn="l">
              <a:spcBef>
                <a:spcPts val="1600"/>
              </a:spcBef>
              <a:spcAft>
                <a:spcPts val="0"/>
              </a:spcAft>
              <a:buClr>
                <a:schemeClr val="dk1"/>
              </a:buClr>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1600"/>
              </a:spcBef>
              <a:spcAft>
                <a:spcPts val="0"/>
              </a:spcAft>
              <a:buClr>
                <a:schemeClr val="dk1"/>
              </a:buClr>
              <a:buSzPts val="1800"/>
              <a:buChar char="●"/>
              <a:defRPr/>
            </a:lvl7pPr>
            <a:lvl8pPr marL="3657600" lvl="7" indent="-342900" algn="l">
              <a:spcBef>
                <a:spcPts val="1600"/>
              </a:spcBef>
              <a:spcAft>
                <a:spcPts val="0"/>
              </a:spcAft>
              <a:buClr>
                <a:schemeClr val="dk1"/>
              </a:buClr>
              <a:buSzPts val="1800"/>
              <a:buChar char="○"/>
              <a:defRPr/>
            </a:lvl8pPr>
            <a:lvl9pPr marL="4114800" lvl="8" indent="-342900" algn="l">
              <a:spcBef>
                <a:spcPts val="1600"/>
              </a:spcBef>
              <a:spcAft>
                <a:spcPts val="1600"/>
              </a:spcAft>
              <a:buClr>
                <a:schemeClr val="dk1"/>
              </a:buClr>
              <a:buSzPts val="1800"/>
              <a:buChar char="■"/>
              <a:defRPr/>
            </a:lvl9pPr>
          </a:lstStyle>
          <a:p>
            <a:endParaRPr/>
          </a:p>
        </p:txBody>
      </p:sp>
      <p:sp>
        <p:nvSpPr>
          <p:cNvPr id="115" name="Google Shape;115;p13"/>
          <p:cNvSpPr txBox="1">
            <a:spLocks noGrp="1"/>
          </p:cNvSpPr>
          <p:nvPr>
            <p:ph type="body" idx="9"/>
          </p:nvPr>
        </p:nvSpPr>
        <p:spPr>
          <a:xfrm>
            <a:off x="6517059" y="5795028"/>
            <a:ext cx="2279400" cy="30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1600"/>
              </a:spcBef>
              <a:spcAft>
                <a:spcPts val="0"/>
              </a:spcAft>
              <a:buClr>
                <a:schemeClr val="dk1"/>
              </a:buClr>
              <a:buSzPts val="1800"/>
              <a:buChar char="○"/>
              <a:defRPr/>
            </a:lvl2pPr>
            <a:lvl3pPr marL="1371600" lvl="2" indent="-342900" algn="l">
              <a:spcBef>
                <a:spcPts val="1600"/>
              </a:spcBef>
              <a:spcAft>
                <a:spcPts val="0"/>
              </a:spcAft>
              <a:buClr>
                <a:schemeClr val="dk1"/>
              </a:buClr>
              <a:buSzPts val="1800"/>
              <a:buChar char="■"/>
              <a:defRPr/>
            </a:lvl3pPr>
            <a:lvl4pPr marL="1828800" lvl="3" indent="-342900" algn="l">
              <a:spcBef>
                <a:spcPts val="1600"/>
              </a:spcBef>
              <a:spcAft>
                <a:spcPts val="0"/>
              </a:spcAft>
              <a:buClr>
                <a:schemeClr val="dk1"/>
              </a:buClr>
              <a:buSzPts val="1800"/>
              <a:buChar char="●"/>
              <a:defRPr/>
            </a:lvl4pPr>
            <a:lvl5pPr marL="2286000" lvl="4" indent="-228600" algn="ctr">
              <a:spcBef>
                <a:spcPts val="1600"/>
              </a:spcBef>
              <a:spcAft>
                <a:spcPts val="0"/>
              </a:spcAft>
              <a:buClr>
                <a:schemeClr val="dk1"/>
              </a:buClr>
              <a:buSzPts val="1500"/>
              <a:buNone/>
              <a:defRPr sz="1500">
                <a:latin typeface="Arial"/>
                <a:ea typeface="Arial"/>
                <a:cs typeface="Arial"/>
                <a:sym typeface="Arial"/>
              </a:defRPr>
            </a:lvl5pPr>
            <a:lvl6pPr marL="2743200" lvl="5" indent="-342900" algn="l">
              <a:spcBef>
                <a:spcPts val="1600"/>
              </a:spcBef>
              <a:spcAft>
                <a:spcPts val="0"/>
              </a:spcAft>
              <a:buClr>
                <a:schemeClr val="dk1"/>
              </a:buClr>
              <a:buSzPts val="1800"/>
              <a:buChar char="■"/>
              <a:defRPr/>
            </a:lvl6pPr>
            <a:lvl7pPr marL="3200400" lvl="6" indent="-342900" algn="l">
              <a:spcBef>
                <a:spcPts val="1600"/>
              </a:spcBef>
              <a:spcAft>
                <a:spcPts val="0"/>
              </a:spcAft>
              <a:buClr>
                <a:schemeClr val="dk1"/>
              </a:buClr>
              <a:buSzPts val="1800"/>
              <a:buChar char="●"/>
              <a:defRPr/>
            </a:lvl7pPr>
            <a:lvl8pPr marL="3657600" lvl="7" indent="-342900" algn="l">
              <a:spcBef>
                <a:spcPts val="1600"/>
              </a:spcBef>
              <a:spcAft>
                <a:spcPts val="0"/>
              </a:spcAft>
              <a:buClr>
                <a:schemeClr val="dk1"/>
              </a:buClr>
              <a:buSzPts val="1800"/>
              <a:buChar char="○"/>
              <a:defRPr/>
            </a:lvl8pPr>
            <a:lvl9pPr marL="4114800" lvl="8" indent="-342900" algn="l">
              <a:spcBef>
                <a:spcPts val="1600"/>
              </a:spcBef>
              <a:spcAft>
                <a:spcPts val="1600"/>
              </a:spcAft>
              <a:buClr>
                <a:schemeClr val="dk1"/>
              </a:buClr>
              <a:buSzPts val="1800"/>
              <a:buChar char="■"/>
              <a:defRPr/>
            </a:lvl9pPr>
          </a:lstStyle>
          <a:p>
            <a:endParaRPr/>
          </a:p>
        </p:txBody>
      </p:sp>
      <p:sp>
        <p:nvSpPr>
          <p:cNvPr id="116" name="Google Shape;116;p13"/>
          <p:cNvSpPr txBox="1">
            <a:spLocks noGrp="1"/>
          </p:cNvSpPr>
          <p:nvPr>
            <p:ph type="body" idx="13"/>
          </p:nvPr>
        </p:nvSpPr>
        <p:spPr>
          <a:xfrm>
            <a:off x="3537552" y="2997399"/>
            <a:ext cx="2286000" cy="334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1600"/>
              </a:spcBef>
              <a:spcAft>
                <a:spcPts val="0"/>
              </a:spcAft>
              <a:buClr>
                <a:schemeClr val="dk1"/>
              </a:buClr>
              <a:buSzPts val="1800"/>
              <a:buChar char="○"/>
              <a:defRPr/>
            </a:lvl2pPr>
            <a:lvl3pPr marL="1371600" lvl="2" indent="-342900" algn="l">
              <a:spcBef>
                <a:spcPts val="1600"/>
              </a:spcBef>
              <a:spcAft>
                <a:spcPts val="0"/>
              </a:spcAft>
              <a:buClr>
                <a:schemeClr val="dk1"/>
              </a:buClr>
              <a:buSzPts val="1800"/>
              <a:buChar char="■"/>
              <a:defRPr/>
            </a:lvl3pPr>
            <a:lvl4pPr marL="1828800" lvl="3" indent="-342900" algn="l">
              <a:spcBef>
                <a:spcPts val="1600"/>
              </a:spcBef>
              <a:spcAft>
                <a:spcPts val="0"/>
              </a:spcAft>
              <a:buClr>
                <a:schemeClr val="dk1"/>
              </a:buClr>
              <a:buSzPts val="1800"/>
              <a:buChar char="●"/>
              <a:defRPr/>
            </a:lvl4pPr>
            <a:lvl5pPr marL="2286000" lvl="4" indent="-228600" algn="ctr">
              <a:spcBef>
                <a:spcPts val="1600"/>
              </a:spcBef>
              <a:spcAft>
                <a:spcPts val="0"/>
              </a:spcAft>
              <a:buClr>
                <a:schemeClr val="dk1"/>
              </a:buClr>
              <a:buSzPts val="1500"/>
              <a:buNone/>
              <a:defRPr sz="1500">
                <a:latin typeface="Arial"/>
                <a:ea typeface="Arial"/>
                <a:cs typeface="Arial"/>
                <a:sym typeface="Arial"/>
              </a:defRPr>
            </a:lvl5pPr>
            <a:lvl6pPr marL="2743200" lvl="5" indent="-342900" algn="l">
              <a:spcBef>
                <a:spcPts val="1600"/>
              </a:spcBef>
              <a:spcAft>
                <a:spcPts val="0"/>
              </a:spcAft>
              <a:buClr>
                <a:schemeClr val="dk1"/>
              </a:buClr>
              <a:buSzPts val="1800"/>
              <a:buChar char="■"/>
              <a:defRPr/>
            </a:lvl6pPr>
            <a:lvl7pPr marL="3200400" lvl="6" indent="-342900" algn="l">
              <a:spcBef>
                <a:spcPts val="1600"/>
              </a:spcBef>
              <a:spcAft>
                <a:spcPts val="0"/>
              </a:spcAft>
              <a:buClr>
                <a:schemeClr val="dk1"/>
              </a:buClr>
              <a:buSzPts val="1800"/>
              <a:buChar char="●"/>
              <a:defRPr/>
            </a:lvl7pPr>
            <a:lvl8pPr marL="3657600" lvl="7" indent="-342900" algn="l">
              <a:spcBef>
                <a:spcPts val="1600"/>
              </a:spcBef>
              <a:spcAft>
                <a:spcPts val="0"/>
              </a:spcAft>
              <a:buClr>
                <a:schemeClr val="dk1"/>
              </a:buClr>
              <a:buSzPts val="1800"/>
              <a:buChar char="○"/>
              <a:defRPr/>
            </a:lvl8pPr>
            <a:lvl9pPr marL="4114800" lvl="8" indent="-342900" algn="l">
              <a:spcBef>
                <a:spcPts val="1600"/>
              </a:spcBef>
              <a:spcAft>
                <a:spcPts val="1600"/>
              </a:spcAft>
              <a:buClr>
                <a:schemeClr val="dk1"/>
              </a:buClr>
              <a:buSzPts val="1800"/>
              <a:buChar char="■"/>
              <a:defRPr/>
            </a:lvl9pPr>
          </a:lstStyle>
          <a:p>
            <a:endParaRPr/>
          </a:p>
        </p:txBody>
      </p:sp>
      <p:sp>
        <p:nvSpPr>
          <p:cNvPr id="117" name="Google Shape;117;p13"/>
          <p:cNvSpPr txBox="1">
            <a:spLocks noGrp="1"/>
          </p:cNvSpPr>
          <p:nvPr>
            <p:ph type="body" idx="14"/>
          </p:nvPr>
        </p:nvSpPr>
        <p:spPr>
          <a:xfrm>
            <a:off x="6498857" y="2997399"/>
            <a:ext cx="2286000" cy="3342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1600"/>
              </a:spcBef>
              <a:spcAft>
                <a:spcPts val="0"/>
              </a:spcAft>
              <a:buClr>
                <a:schemeClr val="dk1"/>
              </a:buClr>
              <a:buSzPts val="1800"/>
              <a:buChar char="○"/>
              <a:defRPr/>
            </a:lvl2pPr>
            <a:lvl3pPr marL="1371600" lvl="2" indent="-342900" algn="l">
              <a:spcBef>
                <a:spcPts val="1600"/>
              </a:spcBef>
              <a:spcAft>
                <a:spcPts val="0"/>
              </a:spcAft>
              <a:buClr>
                <a:schemeClr val="dk1"/>
              </a:buClr>
              <a:buSzPts val="1800"/>
              <a:buChar char="■"/>
              <a:defRPr/>
            </a:lvl3pPr>
            <a:lvl4pPr marL="1828800" lvl="3" indent="-342900" algn="l">
              <a:spcBef>
                <a:spcPts val="1600"/>
              </a:spcBef>
              <a:spcAft>
                <a:spcPts val="0"/>
              </a:spcAft>
              <a:buClr>
                <a:schemeClr val="dk1"/>
              </a:buClr>
              <a:buSzPts val="1800"/>
              <a:buChar char="●"/>
              <a:defRPr/>
            </a:lvl4pPr>
            <a:lvl5pPr marL="2286000" lvl="4" indent="-228600" algn="l">
              <a:spcBef>
                <a:spcPts val="1600"/>
              </a:spcBef>
              <a:spcAft>
                <a:spcPts val="0"/>
              </a:spcAft>
              <a:buClr>
                <a:schemeClr val="dk1"/>
              </a:buClr>
              <a:buSzPts val="1500"/>
              <a:buNone/>
              <a:defRPr sz="1500">
                <a:latin typeface="Arial"/>
                <a:ea typeface="Arial"/>
                <a:cs typeface="Arial"/>
                <a:sym typeface="Arial"/>
              </a:defRPr>
            </a:lvl5pPr>
            <a:lvl6pPr marL="2743200" lvl="5" indent="-342900" algn="l">
              <a:spcBef>
                <a:spcPts val="1600"/>
              </a:spcBef>
              <a:spcAft>
                <a:spcPts val="0"/>
              </a:spcAft>
              <a:buClr>
                <a:schemeClr val="dk1"/>
              </a:buClr>
              <a:buSzPts val="1800"/>
              <a:buChar char="■"/>
              <a:defRPr/>
            </a:lvl6pPr>
            <a:lvl7pPr marL="3200400" lvl="6" indent="-342900" algn="l">
              <a:spcBef>
                <a:spcPts val="1600"/>
              </a:spcBef>
              <a:spcAft>
                <a:spcPts val="0"/>
              </a:spcAft>
              <a:buClr>
                <a:schemeClr val="dk1"/>
              </a:buClr>
              <a:buSzPts val="1800"/>
              <a:buChar char="●"/>
              <a:defRPr/>
            </a:lvl7pPr>
            <a:lvl8pPr marL="3657600" lvl="7" indent="-342900" algn="l">
              <a:spcBef>
                <a:spcPts val="1600"/>
              </a:spcBef>
              <a:spcAft>
                <a:spcPts val="0"/>
              </a:spcAft>
              <a:buClr>
                <a:schemeClr val="dk1"/>
              </a:buClr>
              <a:buSzPts val="1800"/>
              <a:buChar char="○"/>
              <a:defRPr/>
            </a:lvl8pPr>
            <a:lvl9pPr marL="4114800" lvl="8" indent="-342900" algn="l">
              <a:spcBef>
                <a:spcPts val="1600"/>
              </a:spcBef>
              <a:spcAft>
                <a:spcPts val="160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14"/>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1481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4"/>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4"/>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3"/>
        <p:cNvGrpSpPr/>
        <p:nvPr/>
      </p:nvGrpSpPr>
      <p:grpSpPr>
        <a:xfrm>
          <a:off x="0" y="0"/>
          <a:ext cx="0" cy="0"/>
          <a:chOff x="0" y="0"/>
          <a:chExt cx="0" cy="0"/>
        </a:xfrm>
      </p:grpSpPr>
      <p:sp>
        <p:nvSpPr>
          <p:cNvPr id="124" name="Google Shape;124;p1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a:spcBef>
                <a:spcPts val="0"/>
              </a:spcBef>
              <a:spcAft>
                <a:spcPts val="0"/>
              </a:spcAft>
              <a:buClr>
                <a:srgbClr val="1481AA"/>
              </a:buClr>
              <a:buSzPts val="2800"/>
              <a:buFont typeface="Century Gothic"/>
              <a:buNone/>
              <a:defRPr/>
            </a:lvl1pPr>
            <a:lvl2pPr lvl="1" algn="l">
              <a:spcBef>
                <a:spcPts val="0"/>
              </a:spcBef>
              <a:spcAft>
                <a:spcPts val="0"/>
              </a:spcAft>
              <a:buClr>
                <a:schemeClr val="dk2"/>
              </a:buClr>
              <a:buSzPts val="2800"/>
              <a:buNone/>
              <a:defRPr/>
            </a:lvl2pPr>
            <a:lvl3pPr lvl="2" algn="l">
              <a:spcBef>
                <a:spcPts val="0"/>
              </a:spcBef>
              <a:spcAft>
                <a:spcPts val="0"/>
              </a:spcAft>
              <a:buClr>
                <a:schemeClr val="dk2"/>
              </a:buClr>
              <a:buSzPts val="2800"/>
              <a:buNone/>
              <a:defRPr/>
            </a:lvl3pPr>
            <a:lvl4pPr lvl="3" algn="l">
              <a:spcBef>
                <a:spcPts val="0"/>
              </a:spcBef>
              <a:spcAft>
                <a:spcPts val="0"/>
              </a:spcAft>
              <a:buClr>
                <a:schemeClr val="dk2"/>
              </a:buClr>
              <a:buSzPts val="2800"/>
              <a:buNone/>
              <a:defRPr/>
            </a:lvl4pPr>
            <a:lvl5pPr lvl="4" algn="l">
              <a:spcBef>
                <a:spcPts val="0"/>
              </a:spcBef>
              <a:spcAft>
                <a:spcPts val="0"/>
              </a:spcAft>
              <a:buClr>
                <a:schemeClr val="dk2"/>
              </a:buClr>
              <a:buSzPts val="2800"/>
              <a:buNone/>
              <a:defRPr/>
            </a:lvl5pPr>
            <a:lvl6pPr lvl="5" algn="l">
              <a:spcBef>
                <a:spcPts val="0"/>
              </a:spcBef>
              <a:spcAft>
                <a:spcPts val="0"/>
              </a:spcAft>
              <a:buClr>
                <a:schemeClr val="dk2"/>
              </a:buClr>
              <a:buSzPts val="2800"/>
              <a:buNone/>
              <a:defRPr/>
            </a:lvl6pPr>
            <a:lvl7pPr lvl="6" algn="l">
              <a:spcBef>
                <a:spcPts val="0"/>
              </a:spcBef>
              <a:spcAft>
                <a:spcPts val="0"/>
              </a:spcAft>
              <a:buClr>
                <a:schemeClr val="dk2"/>
              </a:buClr>
              <a:buSzPts val="2800"/>
              <a:buNone/>
              <a:defRPr/>
            </a:lvl7pPr>
            <a:lvl8pPr lvl="7" algn="l">
              <a:spcBef>
                <a:spcPts val="0"/>
              </a:spcBef>
              <a:spcAft>
                <a:spcPts val="0"/>
              </a:spcAft>
              <a:buClr>
                <a:schemeClr val="dk2"/>
              </a:buClr>
              <a:buSzPts val="2800"/>
              <a:buNone/>
              <a:defRPr/>
            </a:lvl8pPr>
            <a:lvl9pPr lvl="8" algn="l">
              <a:spcBef>
                <a:spcPts val="0"/>
              </a:spcBef>
              <a:spcAft>
                <a:spcPts val="0"/>
              </a:spcAft>
              <a:buClr>
                <a:schemeClr val="dk2"/>
              </a:buClr>
              <a:buSzPts val="2800"/>
              <a:buNone/>
              <a:defRPr/>
            </a:lvl9pPr>
          </a:lstStyle>
          <a:p>
            <a:endParaRPr/>
          </a:p>
        </p:txBody>
      </p:sp>
      <p:sp>
        <p:nvSpPr>
          <p:cNvPr id="125" name="Google Shape;125;p1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spcBef>
                <a:spcPts val="0"/>
              </a:spcBef>
              <a:spcAft>
                <a:spcPts val="0"/>
              </a:spcAft>
              <a:buSzPts val="1800"/>
              <a:buChar char="●"/>
              <a:defRPr/>
            </a:lvl1pPr>
            <a:lvl2pPr marL="914400" lvl="1" indent="-317500" algn="l">
              <a:spcBef>
                <a:spcPts val="1600"/>
              </a:spcBef>
              <a:spcAft>
                <a:spcPts val="0"/>
              </a:spcAft>
              <a:buSzPts val="1400"/>
              <a:buChar char="○"/>
              <a:defRPr/>
            </a:lvl2pPr>
            <a:lvl3pPr marL="1371600" lvl="2" indent="-317500" algn="l">
              <a:spcBef>
                <a:spcPts val="1600"/>
              </a:spcBef>
              <a:spcAft>
                <a:spcPts val="0"/>
              </a:spcAft>
              <a:buSzPts val="1400"/>
              <a:buChar char="■"/>
              <a:defRPr/>
            </a:lvl3pPr>
            <a:lvl4pPr marL="1828800" lvl="3" indent="-317500" algn="l">
              <a:spcBef>
                <a:spcPts val="1600"/>
              </a:spcBef>
              <a:spcAft>
                <a:spcPts val="0"/>
              </a:spcAft>
              <a:buSzPts val="1400"/>
              <a:buChar char="●"/>
              <a:defRPr/>
            </a:lvl4pPr>
            <a:lvl5pPr marL="2286000" lvl="4" indent="-317500" algn="l">
              <a:spcBef>
                <a:spcPts val="1600"/>
              </a:spcBef>
              <a:spcAft>
                <a:spcPts val="0"/>
              </a:spcAft>
              <a:buSzPts val="1400"/>
              <a:buChar char="○"/>
              <a:defRPr/>
            </a:lvl5pPr>
            <a:lvl6pPr marL="2743200" lvl="5" indent="-317500" algn="l">
              <a:spcBef>
                <a:spcPts val="1600"/>
              </a:spcBef>
              <a:spcAft>
                <a:spcPts val="0"/>
              </a:spcAft>
              <a:buSzPts val="1400"/>
              <a:buChar char="■"/>
              <a:defRPr/>
            </a:lvl6pPr>
            <a:lvl7pPr marL="3200400" lvl="6" indent="-317500" algn="l">
              <a:spcBef>
                <a:spcPts val="1600"/>
              </a:spcBef>
              <a:spcAft>
                <a:spcPts val="0"/>
              </a:spcAft>
              <a:buSzPts val="1400"/>
              <a:buChar char="●"/>
              <a:defRPr/>
            </a:lvl7pPr>
            <a:lvl8pPr marL="3657600" lvl="7" indent="-317500" algn="l">
              <a:spcBef>
                <a:spcPts val="1600"/>
              </a:spcBef>
              <a:spcAft>
                <a:spcPts val="0"/>
              </a:spcAft>
              <a:buSzPts val="1400"/>
              <a:buChar char="○"/>
              <a:defRPr/>
            </a:lvl8pPr>
            <a:lvl9pPr marL="4114800" lvl="8" indent="-317500" algn="l">
              <a:spcBef>
                <a:spcPts val="1600"/>
              </a:spcBef>
              <a:spcAft>
                <a:spcPts val="1600"/>
              </a:spcAft>
              <a:buSzPts val="1400"/>
              <a:buChar char="■"/>
              <a:defRPr/>
            </a:lvl9pPr>
          </a:lstStyle>
          <a:p>
            <a:endParaRPr/>
          </a:p>
        </p:txBody>
      </p:sp>
      <p:sp>
        <p:nvSpPr>
          <p:cNvPr id="126" name="Google Shape;126;p1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1pPr>
            <a:lvl2pPr marL="0" marR="0" lvl="1"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2pPr>
            <a:lvl3pPr marL="0" marR="0" lvl="2"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3pPr>
            <a:lvl4pPr marL="0" marR="0" lvl="3"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4pPr>
            <a:lvl5pPr marL="0" marR="0" lvl="4"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5pPr>
            <a:lvl6pPr marL="0" marR="0" lvl="5"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6pPr>
            <a:lvl7pPr marL="0" marR="0" lvl="6"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7pPr>
            <a:lvl8pPr marL="0" marR="0" lvl="7"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8pPr>
            <a:lvl9pPr marL="0" marR="0" lvl="8" indent="0" algn="r">
              <a:spcBef>
                <a:spcPts val="0"/>
              </a:spcBef>
              <a:spcAft>
                <a:spcPts val="0"/>
              </a:spcAft>
              <a:buClr>
                <a:srgbClr val="FEFFFF"/>
              </a:buClr>
              <a:buSzPts val="2000"/>
              <a:buFont typeface="Century Gothic"/>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1481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6"/>
          <p:cNvSpPr txBox="1">
            <a:spLocks noGrp="1"/>
          </p:cNvSpPr>
          <p:nvPr>
            <p:ph type="body" idx="1"/>
          </p:nvPr>
        </p:nvSpPr>
        <p:spPr>
          <a:xfrm>
            <a:off x="2265352" y="2226626"/>
            <a:ext cx="2874596"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130" name="Google Shape;130;p16"/>
          <p:cNvSpPr txBox="1">
            <a:spLocks noGrp="1"/>
          </p:cNvSpPr>
          <p:nvPr>
            <p:ph type="body" idx="2"/>
          </p:nvPr>
        </p:nvSpPr>
        <p:spPr>
          <a:xfrm>
            <a:off x="1942415" y="2802888"/>
            <a:ext cx="3197532" cy="3105703"/>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1" name="Google Shape;131;p16"/>
          <p:cNvSpPr txBox="1">
            <a:spLocks noGrp="1"/>
          </p:cNvSpPr>
          <p:nvPr>
            <p:ph type="body" idx="3"/>
          </p:nvPr>
        </p:nvSpPr>
        <p:spPr>
          <a:xfrm>
            <a:off x="5656154" y="2223398"/>
            <a:ext cx="287323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None/>
              <a:defRPr sz="2400" b="0"/>
            </a:lvl1pPr>
            <a:lvl2pPr marL="914400" lvl="1" indent="-228600" algn="l">
              <a:spcBef>
                <a:spcPts val="1000"/>
              </a:spcBef>
              <a:spcAft>
                <a:spcPts val="0"/>
              </a:spcAft>
              <a:buSzPts val="2000"/>
              <a:buNone/>
              <a:defRPr sz="2000" b="1"/>
            </a:lvl2pPr>
            <a:lvl3pPr marL="1371600" lvl="2" indent="-228600" algn="l">
              <a:spcBef>
                <a:spcPts val="1000"/>
              </a:spcBef>
              <a:spcAft>
                <a:spcPts val="0"/>
              </a:spcAft>
              <a:buSzPts val="1800"/>
              <a:buNone/>
              <a:defRPr sz="1800" b="1"/>
            </a:lvl3pPr>
            <a:lvl4pPr marL="1828800" lvl="3" indent="-228600" algn="l">
              <a:spcBef>
                <a:spcPts val="1000"/>
              </a:spcBef>
              <a:spcAft>
                <a:spcPts val="0"/>
              </a:spcAft>
              <a:buSzPts val="1600"/>
              <a:buNone/>
              <a:defRPr sz="1600" b="1"/>
            </a:lvl4pPr>
            <a:lvl5pPr marL="2286000" lvl="4" indent="-228600" algn="l">
              <a:spcBef>
                <a:spcPts val="1000"/>
              </a:spcBef>
              <a:spcAft>
                <a:spcPts val="0"/>
              </a:spcAft>
              <a:buSzPts val="1600"/>
              <a:buNone/>
              <a:defRPr sz="1600" b="1"/>
            </a:lvl5pPr>
            <a:lvl6pPr marL="2743200" lvl="5" indent="-228600" algn="l">
              <a:spcBef>
                <a:spcPts val="1000"/>
              </a:spcBef>
              <a:spcAft>
                <a:spcPts val="0"/>
              </a:spcAft>
              <a:buSzPts val="1600"/>
              <a:buNone/>
              <a:defRPr sz="1600" b="1"/>
            </a:lvl6pPr>
            <a:lvl7pPr marL="3200400" lvl="6" indent="-228600" algn="l">
              <a:spcBef>
                <a:spcPts val="1000"/>
              </a:spcBef>
              <a:spcAft>
                <a:spcPts val="0"/>
              </a:spcAft>
              <a:buSzPts val="1600"/>
              <a:buNone/>
              <a:defRPr sz="1600" b="1"/>
            </a:lvl7pPr>
            <a:lvl8pPr marL="3657600" lvl="7" indent="-228600" algn="l">
              <a:spcBef>
                <a:spcPts val="1000"/>
              </a:spcBef>
              <a:spcAft>
                <a:spcPts val="0"/>
              </a:spcAft>
              <a:buSzPts val="1600"/>
              <a:buNone/>
              <a:defRPr sz="1600" b="1"/>
            </a:lvl8pPr>
            <a:lvl9pPr marL="4114800" lvl="8" indent="-228600" algn="l">
              <a:spcBef>
                <a:spcPts val="1000"/>
              </a:spcBef>
              <a:spcAft>
                <a:spcPts val="0"/>
              </a:spcAft>
              <a:buSzPts val="1600"/>
              <a:buNone/>
              <a:defRPr sz="1600" b="1"/>
            </a:lvl9pPr>
          </a:lstStyle>
          <a:p>
            <a:endParaRPr/>
          </a:p>
        </p:txBody>
      </p:sp>
      <p:sp>
        <p:nvSpPr>
          <p:cNvPr id="132" name="Google Shape;132;p16"/>
          <p:cNvSpPr txBox="1">
            <a:spLocks noGrp="1"/>
          </p:cNvSpPr>
          <p:nvPr>
            <p:ph type="body" idx="4"/>
          </p:nvPr>
        </p:nvSpPr>
        <p:spPr>
          <a:xfrm>
            <a:off x="5333715" y="2799660"/>
            <a:ext cx="3195680" cy="3105703"/>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3" name="Google Shape;133;p16"/>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6"/>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6"/>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6"/>
        <p:cNvGrpSpPr/>
        <p:nvPr/>
      </p:nvGrpSpPr>
      <p:grpSpPr>
        <a:xfrm>
          <a:off x="0" y="0"/>
          <a:ext cx="0" cy="0"/>
          <a:chOff x="0" y="0"/>
          <a:chExt cx="0" cy="0"/>
        </a:xfrm>
      </p:grpSpPr>
      <p:sp>
        <p:nvSpPr>
          <p:cNvPr id="137" name="Google Shape;137;p17"/>
          <p:cNvSpPr txBox="1">
            <a:spLocks noGrp="1"/>
          </p:cNvSpPr>
          <p:nvPr>
            <p:ph type="title"/>
          </p:nvPr>
        </p:nvSpPr>
        <p:spPr>
          <a:xfrm>
            <a:off x="1942415" y="446088"/>
            <a:ext cx="2629584" cy="97631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1481AA"/>
              </a:buClr>
              <a:buSzPts val="2000"/>
              <a:buFont typeface="Century Gothic"/>
              <a:buNone/>
              <a:defRPr sz="20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body" idx="1"/>
          </p:nvPr>
        </p:nvSpPr>
        <p:spPr>
          <a:xfrm>
            <a:off x="4743494" y="446089"/>
            <a:ext cx="3790906" cy="5414963"/>
          </a:xfrm>
          <a:prstGeom prst="rect">
            <a:avLst/>
          </a:prstGeom>
          <a:noFill/>
          <a:ln>
            <a:noFill/>
          </a:ln>
        </p:spPr>
        <p:txBody>
          <a:bodyPr spcFirstLastPara="1" wrap="square" lIns="91425" tIns="45700" rIns="91425" bIns="45700" anchor="ctr"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39" name="Google Shape;139;p17"/>
          <p:cNvSpPr txBox="1">
            <a:spLocks noGrp="1"/>
          </p:cNvSpPr>
          <p:nvPr>
            <p:ph type="body" idx="2"/>
          </p:nvPr>
        </p:nvSpPr>
        <p:spPr>
          <a:xfrm>
            <a:off x="1942415" y="1598613"/>
            <a:ext cx="2629584" cy="4262436"/>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400"/>
              <a:buNone/>
              <a:defRPr sz="14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40" name="Google Shape;140;p17"/>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7"/>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3"/>
        <p:cNvGrpSpPr/>
        <p:nvPr/>
      </p:nvGrpSpPr>
      <p:grpSpPr>
        <a:xfrm>
          <a:off x="0" y="0"/>
          <a:ext cx="0" cy="0"/>
          <a:chOff x="0" y="0"/>
          <a:chExt cx="0" cy="0"/>
        </a:xfrm>
      </p:grpSpPr>
      <p:sp>
        <p:nvSpPr>
          <p:cNvPr id="144" name="Google Shape;144;p18"/>
          <p:cNvSpPr txBox="1">
            <a:spLocks noGrp="1"/>
          </p:cNvSpPr>
          <p:nvPr>
            <p:ph type="title"/>
          </p:nvPr>
        </p:nvSpPr>
        <p:spPr>
          <a:xfrm>
            <a:off x="1942415" y="4800600"/>
            <a:ext cx="6591985"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1481AA"/>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8"/>
          <p:cNvSpPr>
            <a:spLocks noGrp="1"/>
          </p:cNvSpPr>
          <p:nvPr>
            <p:ph type="pic" idx="2"/>
          </p:nvPr>
        </p:nvSpPr>
        <p:spPr>
          <a:xfrm>
            <a:off x="1942415" y="634965"/>
            <a:ext cx="6591985" cy="3854970"/>
          </a:xfrm>
          <a:prstGeom prst="rect">
            <a:avLst/>
          </a:prstGeom>
          <a:noFill/>
          <a:ln>
            <a:noFill/>
          </a:ln>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60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46" name="Google Shape;146;p18"/>
          <p:cNvSpPr txBox="1">
            <a:spLocks noGrp="1"/>
          </p:cNvSpPr>
          <p:nvPr>
            <p:ph type="body" idx="1"/>
          </p:nvPr>
        </p:nvSpPr>
        <p:spPr>
          <a:xfrm>
            <a:off x="1942415" y="5367338"/>
            <a:ext cx="6591985" cy="49371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200"/>
              <a:buNone/>
              <a:defRPr sz="1200"/>
            </a:lvl1pPr>
            <a:lvl2pPr marL="914400" lvl="1" indent="-228600" algn="l">
              <a:spcBef>
                <a:spcPts val="1000"/>
              </a:spcBef>
              <a:spcAft>
                <a:spcPts val="0"/>
              </a:spcAft>
              <a:buSzPts val="1200"/>
              <a:buNone/>
              <a:defRPr sz="1200"/>
            </a:lvl2pPr>
            <a:lvl3pPr marL="1371600" lvl="2" indent="-228600" algn="l">
              <a:spcBef>
                <a:spcPts val="1000"/>
              </a:spcBef>
              <a:spcAft>
                <a:spcPts val="0"/>
              </a:spcAft>
              <a:buSzPts val="1000"/>
              <a:buNone/>
              <a:defRPr sz="1000"/>
            </a:lvl3pPr>
            <a:lvl4pPr marL="1828800" lvl="3" indent="-228600" algn="l">
              <a:spcBef>
                <a:spcPts val="1000"/>
              </a:spcBef>
              <a:spcAft>
                <a:spcPts val="0"/>
              </a:spcAft>
              <a:buSzPts val="900"/>
              <a:buNone/>
              <a:defRPr sz="900"/>
            </a:lvl4pPr>
            <a:lvl5pPr marL="2286000" lvl="4" indent="-228600" algn="l">
              <a:spcBef>
                <a:spcPts val="1000"/>
              </a:spcBef>
              <a:spcAft>
                <a:spcPts val="0"/>
              </a:spcAft>
              <a:buSzPts val="900"/>
              <a:buNone/>
              <a:defRPr sz="900"/>
            </a:lvl5pPr>
            <a:lvl6pPr marL="2743200" lvl="5" indent="-228600" algn="l">
              <a:spcBef>
                <a:spcPts val="1000"/>
              </a:spcBef>
              <a:spcAft>
                <a:spcPts val="0"/>
              </a:spcAft>
              <a:buSzPts val="900"/>
              <a:buNone/>
              <a:defRPr sz="900"/>
            </a:lvl6pPr>
            <a:lvl7pPr marL="3200400" lvl="6" indent="-228600" algn="l">
              <a:spcBef>
                <a:spcPts val="1000"/>
              </a:spcBef>
              <a:spcAft>
                <a:spcPts val="0"/>
              </a:spcAft>
              <a:buSzPts val="900"/>
              <a:buNone/>
              <a:defRPr sz="900"/>
            </a:lvl7pPr>
            <a:lvl8pPr marL="3657600" lvl="7" indent="-228600" algn="l">
              <a:spcBef>
                <a:spcPts val="1000"/>
              </a:spcBef>
              <a:spcAft>
                <a:spcPts val="0"/>
              </a:spcAft>
              <a:buSzPts val="900"/>
              <a:buNone/>
              <a:defRPr sz="900"/>
            </a:lvl8pPr>
            <a:lvl9pPr marL="4114800" lvl="8" indent="-228600" algn="l">
              <a:spcBef>
                <a:spcPts val="1000"/>
              </a:spcBef>
              <a:spcAft>
                <a:spcPts val="0"/>
              </a:spcAft>
              <a:buSzPts val="900"/>
              <a:buNone/>
              <a:defRPr sz="900"/>
            </a:lvl9pPr>
          </a:lstStyle>
          <a:p>
            <a:endParaRPr/>
          </a:p>
        </p:txBody>
      </p:sp>
      <p:sp>
        <p:nvSpPr>
          <p:cNvPr id="147" name="Google Shape;147;p18"/>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18"/>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8"/>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50"/>
        <p:cNvGrpSpPr/>
        <p:nvPr/>
      </p:nvGrpSpPr>
      <p:grpSpPr>
        <a:xfrm>
          <a:off x="0" y="0"/>
          <a:ext cx="0" cy="0"/>
          <a:chOff x="0" y="0"/>
          <a:chExt cx="0" cy="0"/>
        </a:xfrm>
      </p:grpSpPr>
      <p:sp>
        <p:nvSpPr>
          <p:cNvPr id="151" name="Google Shape;151;p19"/>
          <p:cNvSpPr txBox="1">
            <a:spLocks noGrp="1"/>
          </p:cNvSpPr>
          <p:nvPr>
            <p:ph type="title"/>
          </p:nvPr>
        </p:nvSpPr>
        <p:spPr>
          <a:xfrm>
            <a:off x="1942415" y="609600"/>
            <a:ext cx="6591985" cy="3117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1481AA"/>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9"/>
          <p:cNvSpPr txBox="1">
            <a:spLocks noGrp="1"/>
          </p:cNvSpPr>
          <p:nvPr>
            <p:ph type="body" idx="1"/>
          </p:nvPr>
        </p:nvSpPr>
        <p:spPr>
          <a:xfrm>
            <a:off x="1942415" y="4354046"/>
            <a:ext cx="6591985" cy="1555864"/>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53" name="Google Shape;153;p19"/>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9"/>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9"/>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2188123" y="609600"/>
            <a:ext cx="6109587" cy="2895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1481AA"/>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0"/>
          <p:cNvSpPr txBox="1">
            <a:spLocks noGrp="1"/>
          </p:cNvSpPr>
          <p:nvPr>
            <p:ph type="body" idx="1"/>
          </p:nvPr>
        </p:nvSpPr>
        <p:spPr>
          <a:xfrm>
            <a:off x="2415972" y="3505200"/>
            <a:ext cx="5653888"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Font typeface="Century Gothic"/>
              <a:buNone/>
              <a:defRPr sz="1600">
                <a:solidFill>
                  <a:srgbClr val="7F7F7F"/>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59" name="Google Shape;159;p20"/>
          <p:cNvSpPr txBox="1">
            <a:spLocks noGrp="1"/>
          </p:cNvSpPr>
          <p:nvPr>
            <p:ph type="body" idx="2"/>
          </p:nvPr>
        </p:nvSpPr>
        <p:spPr>
          <a:xfrm>
            <a:off x="1942415" y="4354046"/>
            <a:ext cx="6591985" cy="1555864"/>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800"/>
              <a:buNone/>
              <a:defRPr sz="18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160" name="Google Shape;160;p20"/>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0"/>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0"/>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3" name="Google Shape;163;p20"/>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accent1"/>
                </a:solidFill>
                <a:latin typeface="Arial"/>
                <a:ea typeface="Arial"/>
                <a:cs typeface="Arial"/>
                <a:sym typeface="Arial"/>
              </a:rPr>
              <a:t>“</a:t>
            </a:r>
            <a:endParaRPr/>
          </a:p>
        </p:txBody>
      </p:sp>
      <p:sp>
        <p:nvSpPr>
          <p:cNvPr id="164" name="Google Shape;164;p20"/>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xfrm>
            <a:off x="1942415" y="2074562"/>
            <a:ext cx="6591985" cy="14688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1481AA"/>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
          <p:cNvSpPr txBox="1">
            <a:spLocks noGrp="1"/>
          </p:cNvSpPr>
          <p:nvPr>
            <p:ph type="body" idx="1"/>
          </p:nvPr>
        </p:nvSpPr>
        <p:spPr>
          <a:xfrm>
            <a:off x="1942415" y="3581400"/>
            <a:ext cx="6591985"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2000"/>
              <a:buNone/>
              <a:defRPr sz="2000">
                <a:solidFill>
                  <a:srgbClr val="595959"/>
                </a:solidFill>
              </a:defRPr>
            </a:lvl1pPr>
            <a:lvl2pPr marL="914400" lvl="1" indent="-228600" algn="l">
              <a:spcBef>
                <a:spcPts val="1000"/>
              </a:spcBef>
              <a:spcAft>
                <a:spcPts val="0"/>
              </a:spcAft>
              <a:buSzPts val="1800"/>
              <a:buNone/>
              <a:defRPr sz="1800">
                <a:solidFill>
                  <a:srgbClr val="888888"/>
                </a:solidFill>
              </a:defRPr>
            </a:lvl2pPr>
            <a:lvl3pPr marL="1371600" lvl="2" indent="-228600" algn="l">
              <a:spcBef>
                <a:spcPts val="1000"/>
              </a:spcBef>
              <a:spcAft>
                <a:spcPts val="0"/>
              </a:spcAft>
              <a:buSzPts val="1600"/>
              <a:buNone/>
              <a:defRPr sz="1600">
                <a:solidFill>
                  <a:srgbClr val="888888"/>
                </a:solidFill>
              </a:defRPr>
            </a:lvl3pPr>
            <a:lvl4pPr marL="1828800" lvl="3" indent="-228600" algn="l">
              <a:spcBef>
                <a:spcPts val="1000"/>
              </a:spcBef>
              <a:spcAft>
                <a:spcPts val="0"/>
              </a:spcAft>
              <a:buSzPts val="1400"/>
              <a:buNone/>
              <a:defRPr sz="1400">
                <a:solidFill>
                  <a:srgbClr val="888888"/>
                </a:solidFill>
              </a:defRPr>
            </a:lvl4pPr>
            <a:lvl5pPr marL="2286000" lvl="4" indent="-228600" algn="l">
              <a:spcBef>
                <a:spcPts val="1000"/>
              </a:spcBef>
              <a:spcAft>
                <a:spcPts val="0"/>
              </a:spcAft>
              <a:buSzPts val="1400"/>
              <a:buNone/>
              <a:defRPr sz="1400">
                <a:solidFill>
                  <a:srgbClr val="888888"/>
                </a:solidFill>
              </a:defRPr>
            </a:lvl5pPr>
            <a:lvl6pPr marL="2743200" lvl="5" indent="-228600" algn="l">
              <a:spcBef>
                <a:spcPts val="1000"/>
              </a:spcBef>
              <a:spcAft>
                <a:spcPts val="0"/>
              </a:spcAft>
              <a:buSzPts val="1400"/>
              <a:buNone/>
              <a:defRPr sz="1400">
                <a:solidFill>
                  <a:srgbClr val="888888"/>
                </a:solidFill>
              </a:defRPr>
            </a:lvl6pPr>
            <a:lvl7pPr marL="3200400" lvl="6" indent="-228600" algn="l">
              <a:spcBef>
                <a:spcPts val="1000"/>
              </a:spcBef>
              <a:spcAft>
                <a:spcPts val="0"/>
              </a:spcAft>
              <a:buSzPts val="1400"/>
              <a:buNone/>
              <a:defRPr sz="1400">
                <a:solidFill>
                  <a:srgbClr val="888888"/>
                </a:solidFill>
              </a:defRPr>
            </a:lvl7pPr>
            <a:lvl8pPr marL="3657600" lvl="7" indent="-228600" algn="l">
              <a:spcBef>
                <a:spcPts val="1000"/>
              </a:spcBef>
              <a:spcAft>
                <a:spcPts val="0"/>
              </a:spcAft>
              <a:buSzPts val="1400"/>
              <a:buNone/>
              <a:defRPr sz="1400">
                <a:solidFill>
                  <a:srgbClr val="888888"/>
                </a:solidFill>
              </a:defRPr>
            </a:lvl8pPr>
            <a:lvl9pPr marL="4114800" lvl="8" indent="-228600" algn="l">
              <a:spcBef>
                <a:spcPts val="1000"/>
              </a:spcBef>
              <a:spcAft>
                <a:spcPts val="0"/>
              </a:spcAft>
              <a:buSzPts val="1400"/>
              <a:buNone/>
              <a:defRPr sz="1400">
                <a:solidFill>
                  <a:srgbClr val="888888"/>
                </a:solidFill>
              </a:defRPr>
            </a:lvl9pPr>
          </a:lstStyle>
          <a:p>
            <a:endParaRPr/>
          </a:p>
        </p:txBody>
      </p:sp>
      <p:sp>
        <p:nvSpPr>
          <p:cNvPr id="51" name="Google Shape;51;p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
          <p:cNvSpPr/>
          <p:nvPr/>
        </p:nvSpPr>
        <p:spPr>
          <a:xfrm rot="10800000" flipH="1">
            <a:off x="58" y="3166527"/>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65"/>
        <p:cNvGrpSpPr/>
        <p:nvPr/>
      </p:nvGrpSpPr>
      <p:grpSpPr>
        <a:xfrm>
          <a:off x="0" y="0"/>
          <a:ext cx="0" cy="0"/>
          <a:chOff x="0" y="0"/>
          <a:chExt cx="0" cy="0"/>
        </a:xfrm>
      </p:grpSpPr>
      <p:sp>
        <p:nvSpPr>
          <p:cNvPr id="166" name="Google Shape;166;p21"/>
          <p:cNvSpPr txBox="1">
            <a:spLocks noGrp="1"/>
          </p:cNvSpPr>
          <p:nvPr>
            <p:ph type="title"/>
          </p:nvPr>
        </p:nvSpPr>
        <p:spPr>
          <a:xfrm>
            <a:off x="1942415" y="2438401"/>
            <a:ext cx="6591985" cy="272484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1481AA"/>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1"/>
          <p:cNvSpPr txBox="1">
            <a:spLocks noGrp="1"/>
          </p:cNvSpPr>
          <p:nvPr>
            <p:ph type="body" idx="1"/>
          </p:nvPr>
        </p:nvSpPr>
        <p:spPr>
          <a:xfrm>
            <a:off x="1942415" y="5181600"/>
            <a:ext cx="6591985" cy="72962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68" name="Google Shape;168;p21"/>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1"/>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71"/>
        <p:cNvGrpSpPr/>
        <p:nvPr/>
      </p:nvGrpSpPr>
      <p:grpSpPr>
        <a:xfrm>
          <a:off x="0" y="0"/>
          <a:ext cx="0" cy="0"/>
          <a:chOff x="0" y="0"/>
          <a:chExt cx="0" cy="0"/>
        </a:xfrm>
      </p:grpSpPr>
      <p:sp>
        <p:nvSpPr>
          <p:cNvPr id="172" name="Google Shape;172;p22"/>
          <p:cNvSpPr txBox="1">
            <a:spLocks noGrp="1"/>
          </p:cNvSpPr>
          <p:nvPr>
            <p:ph type="title"/>
          </p:nvPr>
        </p:nvSpPr>
        <p:spPr>
          <a:xfrm>
            <a:off x="2188123" y="609600"/>
            <a:ext cx="6109587" cy="2895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1481AA"/>
              </a:buClr>
              <a:buSzPts val="4800"/>
              <a:buFont typeface="Century Gothic"/>
              <a:buNone/>
              <a:defRPr sz="48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2"/>
          <p:cNvSpPr txBox="1">
            <a:spLocks noGrp="1"/>
          </p:cNvSpPr>
          <p:nvPr>
            <p:ph type="body" idx="1"/>
          </p:nvPr>
        </p:nvSpPr>
        <p:spPr>
          <a:xfrm>
            <a:off x="1942415" y="4343400"/>
            <a:ext cx="6688292"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74" name="Google Shape;174;p22"/>
          <p:cNvSpPr txBox="1">
            <a:spLocks noGrp="1"/>
          </p:cNvSpPr>
          <p:nvPr>
            <p:ph type="body" idx="2"/>
          </p:nvPr>
        </p:nvSpPr>
        <p:spPr>
          <a:xfrm>
            <a:off x="1942415" y="5181600"/>
            <a:ext cx="6688292" cy="72962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75" name="Google Shape;175;p2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2"/>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2"/>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8" name="Google Shape;178;p22"/>
          <p:cNvSpPr txBox="1"/>
          <p:nvPr/>
        </p:nvSpPr>
        <p:spPr>
          <a:xfrm>
            <a:off x="1808316" y="648005"/>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accent1"/>
                </a:solidFill>
                <a:latin typeface="Arial"/>
                <a:ea typeface="Arial"/>
                <a:cs typeface="Arial"/>
                <a:sym typeface="Arial"/>
              </a:rPr>
              <a:t>“</a:t>
            </a:r>
            <a:endParaRPr/>
          </a:p>
        </p:txBody>
      </p:sp>
      <p:sp>
        <p:nvSpPr>
          <p:cNvPr id="179" name="Google Shape;179;p22"/>
          <p:cNvSpPr txBox="1"/>
          <p:nvPr/>
        </p:nvSpPr>
        <p:spPr>
          <a:xfrm>
            <a:off x="8169533" y="290530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b="0" i="0" u="none" strike="noStrike" cap="none">
                <a:solidFill>
                  <a:schemeClr val="accent1"/>
                </a:solidFill>
                <a:latin typeface="Arial"/>
                <a:ea typeface="Arial"/>
                <a:cs typeface="Arial"/>
                <a:sym typeface="Arial"/>
              </a:rPr>
              <a:t>”</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80"/>
        <p:cNvGrpSpPr/>
        <p:nvPr/>
      </p:nvGrpSpPr>
      <p:grpSpPr>
        <a:xfrm>
          <a:off x="0" y="0"/>
          <a:ext cx="0" cy="0"/>
          <a:chOff x="0" y="0"/>
          <a:chExt cx="0" cy="0"/>
        </a:xfrm>
      </p:grpSpPr>
      <p:sp>
        <p:nvSpPr>
          <p:cNvPr id="181" name="Google Shape;181;p23"/>
          <p:cNvSpPr txBox="1">
            <a:spLocks noGrp="1"/>
          </p:cNvSpPr>
          <p:nvPr>
            <p:ph type="title"/>
          </p:nvPr>
        </p:nvSpPr>
        <p:spPr>
          <a:xfrm>
            <a:off x="1942416" y="627407"/>
            <a:ext cx="6591984" cy="28800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1481AA"/>
              </a:buClr>
              <a:buSzPts val="4800"/>
              <a:buFont typeface="Century Gothic"/>
              <a:buNone/>
              <a:defRPr sz="4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3"/>
          <p:cNvSpPr txBox="1">
            <a:spLocks noGrp="1"/>
          </p:cNvSpPr>
          <p:nvPr>
            <p:ph type="body" idx="1"/>
          </p:nvPr>
        </p:nvSpPr>
        <p:spPr>
          <a:xfrm>
            <a:off x="1942415" y="4343400"/>
            <a:ext cx="6591985" cy="838200"/>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2400"/>
              <a:buFont typeface="Century Gothic"/>
              <a:buNone/>
              <a:defRPr sz="2400">
                <a:solidFill>
                  <a:schemeClr val="accent1"/>
                </a:solidFill>
              </a:defRPr>
            </a:lvl1pPr>
            <a:lvl2pPr marL="914400" lvl="1" indent="-228600" algn="l">
              <a:spcBef>
                <a:spcPts val="1000"/>
              </a:spcBef>
              <a:spcAft>
                <a:spcPts val="0"/>
              </a:spcAft>
              <a:buSzPts val="1600"/>
              <a:buFont typeface="Century Gothic"/>
              <a:buNone/>
              <a:defRPr/>
            </a:lvl2pPr>
            <a:lvl3pPr marL="1371600" lvl="2" indent="-228600" algn="l">
              <a:spcBef>
                <a:spcPts val="1000"/>
              </a:spcBef>
              <a:spcAft>
                <a:spcPts val="0"/>
              </a:spcAft>
              <a:buSzPts val="1400"/>
              <a:buFont typeface="Century Gothic"/>
              <a:buNone/>
              <a:defRPr/>
            </a:lvl3pPr>
            <a:lvl4pPr marL="1828800" lvl="3" indent="-228600" algn="l">
              <a:spcBef>
                <a:spcPts val="1000"/>
              </a:spcBef>
              <a:spcAft>
                <a:spcPts val="0"/>
              </a:spcAft>
              <a:buSzPts val="1200"/>
              <a:buFont typeface="Century Gothic"/>
              <a:buNone/>
              <a:defRPr/>
            </a:lvl4pPr>
            <a:lvl5pPr marL="2286000" lvl="4" indent="-228600" algn="l">
              <a:spcBef>
                <a:spcPts val="1000"/>
              </a:spcBef>
              <a:spcAft>
                <a:spcPts val="0"/>
              </a:spcAft>
              <a:buSzPts val="1200"/>
              <a:buFont typeface="Century Gothic"/>
              <a:buNone/>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83" name="Google Shape;183;p23"/>
          <p:cNvSpPr txBox="1">
            <a:spLocks noGrp="1"/>
          </p:cNvSpPr>
          <p:nvPr>
            <p:ph type="body" idx="2"/>
          </p:nvPr>
        </p:nvSpPr>
        <p:spPr>
          <a:xfrm>
            <a:off x="1942415" y="5181600"/>
            <a:ext cx="6591985" cy="72962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800"/>
              <a:buNone/>
              <a:defRPr>
                <a:solidFill>
                  <a:srgbClr val="595959"/>
                </a:solidFill>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84" name="Google Shape;184;p2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3"/>
          <p:cNvSpPr/>
          <p:nvPr/>
        </p:nvSpPr>
        <p:spPr>
          <a:xfrm rot="10800000" flipH="1">
            <a:off x="58" y="4910660"/>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3"/>
          <p:cNvSpPr txBox="1">
            <a:spLocks noGrp="1"/>
          </p:cNvSpPr>
          <p:nvPr>
            <p:ph type="sldNum" idx="12"/>
          </p:nvPr>
        </p:nvSpPr>
        <p:spPr>
          <a:xfrm>
            <a:off x="511228" y="4983088"/>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7"/>
        <p:cNvGrpSpPr/>
        <p:nvPr/>
      </p:nvGrpSpPr>
      <p:grpSpPr>
        <a:xfrm>
          <a:off x="0" y="0"/>
          <a:ext cx="0" cy="0"/>
          <a:chOff x="0" y="0"/>
          <a:chExt cx="0" cy="0"/>
        </a:xfrm>
      </p:grpSpPr>
      <p:sp>
        <p:nvSpPr>
          <p:cNvPr id="188" name="Google Shape;188;p24"/>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1481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24"/>
          <p:cNvSpPr txBox="1">
            <a:spLocks noGrp="1"/>
          </p:cNvSpPr>
          <p:nvPr>
            <p:ph type="body" idx="1"/>
          </p:nvPr>
        </p:nvSpPr>
        <p:spPr>
          <a:xfrm rot="5400000">
            <a:off x="3295307" y="780708"/>
            <a:ext cx="3886200" cy="6591985"/>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90" name="Google Shape;190;p24"/>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4"/>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4"/>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3"/>
        <p:cNvGrpSpPr/>
        <p:nvPr/>
      </p:nvGrpSpPr>
      <p:grpSpPr>
        <a:xfrm>
          <a:off x="0" y="0"/>
          <a:ext cx="0" cy="0"/>
          <a:chOff x="0" y="0"/>
          <a:chExt cx="0" cy="0"/>
        </a:xfrm>
      </p:grpSpPr>
      <p:sp>
        <p:nvSpPr>
          <p:cNvPr id="194" name="Google Shape;194;p25"/>
          <p:cNvSpPr txBox="1">
            <a:spLocks noGrp="1"/>
          </p:cNvSpPr>
          <p:nvPr>
            <p:ph type="title"/>
          </p:nvPr>
        </p:nvSpPr>
        <p:spPr>
          <a:xfrm rot="5400000">
            <a:off x="5064693" y="2441249"/>
            <a:ext cx="5283817" cy="165613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1481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5"/>
          <p:cNvSpPr txBox="1">
            <a:spLocks noGrp="1"/>
          </p:cNvSpPr>
          <p:nvPr>
            <p:ph type="body" idx="1"/>
          </p:nvPr>
        </p:nvSpPr>
        <p:spPr>
          <a:xfrm rot="5400000">
            <a:off x="1658682" y="911140"/>
            <a:ext cx="5283817" cy="4716348"/>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196" name="Google Shape;196;p25"/>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5"/>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5"/>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199"/>
        <p:cNvGrpSpPr/>
        <p:nvPr/>
      </p:nvGrpSpPr>
      <p:grpSpPr>
        <a:xfrm>
          <a:off x="0" y="0"/>
          <a:ext cx="0" cy="0"/>
          <a:chOff x="0" y="0"/>
          <a:chExt cx="0" cy="0"/>
        </a:xfrm>
      </p:grpSpPr>
      <p:sp>
        <p:nvSpPr>
          <p:cNvPr id="200" name="Google Shape;200;p26"/>
          <p:cNvSpPr txBox="1">
            <a:spLocks noGrp="1"/>
          </p:cNvSpPr>
          <p:nvPr>
            <p:ph type="title"/>
          </p:nvPr>
        </p:nvSpPr>
        <p:spPr>
          <a:xfrm>
            <a:off x="311700" y="2867800"/>
            <a:ext cx="8520600" cy="1122300"/>
          </a:xfrm>
          <a:prstGeom prst="rect">
            <a:avLst/>
          </a:prstGeom>
        </p:spPr>
        <p:txBody>
          <a:bodyPr spcFirstLastPara="1" wrap="square" lIns="91425" tIns="45700" rIns="91425" bIns="45700"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1" name="Google Shape;201;p26"/>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_HEADER_2">
  <p:cSld name="SECTION_HEADER_2">
    <p:spTree>
      <p:nvGrpSpPr>
        <p:cNvPr id="1" name="Shape 202"/>
        <p:cNvGrpSpPr/>
        <p:nvPr/>
      </p:nvGrpSpPr>
      <p:grpSpPr>
        <a:xfrm>
          <a:off x="0" y="0"/>
          <a:ext cx="0" cy="0"/>
          <a:chOff x="0" y="0"/>
          <a:chExt cx="0" cy="0"/>
        </a:xfrm>
      </p:grpSpPr>
      <p:sp>
        <p:nvSpPr>
          <p:cNvPr id="203" name="Google Shape;203;p27"/>
          <p:cNvSpPr txBox="1">
            <a:spLocks noGrp="1"/>
          </p:cNvSpPr>
          <p:nvPr>
            <p:ph type="title"/>
          </p:nvPr>
        </p:nvSpPr>
        <p:spPr>
          <a:xfrm>
            <a:off x="311700" y="2867800"/>
            <a:ext cx="8520600" cy="1122300"/>
          </a:xfrm>
          <a:prstGeom prst="rect">
            <a:avLst/>
          </a:prstGeom>
        </p:spPr>
        <p:txBody>
          <a:bodyPr spcFirstLastPara="1" wrap="square" lIns="91425" tIns="45700" rIns="91425" bIns="45700"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4" name="Google Shape;204;p27"/>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205"/>
        <p:cNvGrpSpPr/>
        <p:nvPr/>
      </p:nvGrpSpPr>
      <p:grpSpPr>
        <a:xfrm>
          <a:off x="0" y="0"/>
          <a:ext cx="0" cy="0"/>
          <a:chOff x="0" y="0"/>
          <a:chExt cx="0" cy="0"/>
        </a:xfrm>
      </p:grpSpPr>
      <p:sp>
        <p:nvSpPr>
          <p:cNvPr id="206" name="Google Shape;206;p28"/>
          <p:cNvSpPr txBox="1">
            <a:spLocks noGrp="1"/>
          </p:cNvSpPr>
          <p:nvPr>
            <p:ph type="body" idx="1"/>
          </p:nvPr>
        </p:nvSpPr>
        <p:spPr>
          <a:xfrm>
            <a:off x="304800" y="2057400"/>
            <a:ext cx="8458200" cy="1752600"/>
          </a:xfrm>
          <a:prstGeom prst="rect">
            <a:avLst/>
          </a:prstGeom>
          <a:solidFill>
            <a:srgbClr val="FBD4B4"/>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spcBef>
                <a:spcPts val="560"/>
              </a:spcBef>
              <a:spcAft>
                <a:spcPts val="0"/>
              </a:spcAft>
              <a:buSzPts val="1800"/>
              <a:buNone/>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7" name="Google Shape;207;p28"/>
          <p:cNvSpPr txBox="1">
            <a:spLocks noGrp="1"/>
          </p:cNvSpPr>
          <p:nvPr>
            <p:ph type="body" idx="2"/>
          </p:nvPr>
        </p:nvSpPr>
        <p:spPr>
          <a:xfrm>
            <a:off x="304800" y="4572000"/>
            <a:ext cx="8458200" cy="1676400"/>
          </a:xfrm>
          <a:prstGeom prst="rect">
            <a:avLst/>
          </a:prstGeom>
          <a:solidFill>
            <a:srgbClr val="BBE0E3"/>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spcBef>
                <a:spcPts val="560"/>
              </a:spcBef>
              <a:spcAft>
                <a:spcPts val="0"/>
              </a:spcAft>
              <a:buSzPts val="1800"/>
              <a:buNone/>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8" name="Google Shape;208;p28"/>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9" name="Google Shape;209;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 name="Google Shape;210;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Arial"/>
                <a:ea typeface="Arial"/>
                <a:cs typeface="Arial"/>
                <a:sym typeface="Arial"/>
              </a:defRPr>
            </a:lvl1pPr>
            <a:lvl2pPr marL="0" marR="0" lvl="1" indent="0" algn="r" rtl="0">
              <a:spcBef>
                <a:spcPts val="0"/>
              </a:spcBef>
              <a:buNone/>
              <a:defRPr sz="1400" b="0" i="0" u="none" strike="noStrike" cap="none">
                <a:solidFill>
                  <a:schemeClr val="dk1"/>
                </a:solidFill>
                <a:latin typeface="Arial"/>
                <a:ea typeface="Arial"/>
                <a:cs typeface="Arial"/>
                <a:sym typeface="Arial"/>
              </a:defRPr>
            </a:lvl2pPr>
            <a:lvl3pPr marL="0" marR="0" lvl="2" indent="0" algn="r" rtl="0">
              <a:spcBef>
                <a:spcPts val="0"/>
              </a:spcBef>
              <a:buNone/>
              <a:defRPr sz="1400" b="0" i="0" u="none" strike="noStrike" cap="none">
                <a:solidFill>
                  <a:schemeClr val="dk1"/>
                </a:solidFill>
                <a:latin typeface="Arial"/>
                <a:ea typeface="Arial"/>
                <a:cs typeface="Arial"/>
                <a:sym typeface="Arial"/>
              </a:defRPr>
            </a:lvl3pPr>
            <a:lvl4pPr marL="0" marR="0" lvl="3" indent="0" algn="r" rtl="0">
              <a:spcBef>
                <a:spcPts val="0"/>
              </a:spcBef>
              <a:buNone/>
              <a:defRPr sz="1400" b="0" i="0" u="none" strike="noStrike" cap="none">
                <a:solidFill>
                  <a:schemeClr val="dk1"/>
                </a:solidFill>
                <a:latin typeface="Arial"/>
                <a:ea typeface="Arial"/>
                <a:cs typeface="Arial"/>
                <a:sym typeface="Arial"/>
              </a:defRPr>
            </a:lvl4pPr>
            <a:lvl5pPr marL="0" marR="0" lvl="4" indent="0" algn="r" rtl="0">
              <a:spcBef>
                <a:spcPts val="0"/>
              </a:spcBef>
              <a:buNone/>
              <a:defRPr sz="1400" b="0" i="0" u="none" strike="noStrike" cap="none">
                <a:solidFill>
                  <a:schemeClr val="dk1"/>
                </a:solidFill>
                <a:latin typeface="Arial"/>
                <a:ea typeface="Arial"/>
                <a:cs typeface="Arial"/>
                <a:sym typeface="Arial"/>
              </a:defRPr>
            </a:lvl5pPr>
            <a:lvl6pPr marL="0" marR="0" lvl="5" indent="0" algn="r" rtl="0">
              <a:spcBef>
                <a:spcPts val="0"/>
              </a:spcBef>
              <a:buNone/>
              <a:defRPr sz="1400" b="0" i="0" u="none" strike="noStrike" cap="none">
                <a:solidFill>
                  <a:schemeClr val="dk1"/>
                </a:solidFill>
                <a:latin typeface="Arial"/>
                <a:ea typeface="Arial"/>
                <a:cs typeface="Arial"/>
                <a:sym typeface="Arial"/>
              </a:defRPr>
            </a:lvl6pPr>
            <a:lvl7pPr marL="0" marR="0" lvl="6" indent="0" algn="r" rtl="0">
              <a:spcBef>
                <a:spcPts val="0"/>
              </a:spcBef>
              <a:buNone/>
              <a:defRPr sz="1400" b="0" i="0" u="none" strike="noStrike" cap="none">
                <a:solidFill>
                  <a:schemeClr val="dk1"/>
                </a:solidFill>
                <a:latin typeface="Arial"/>
                <a:ea typeface="Arial"/>
                <a:cs typeface="Arial"/>
                <a:sym typeface="Arial"/>
              </a:defRPr>
            </a:lvl7pPr>
            <a:lvl8pPr marL="0" marR="0" lvl="7" indent="0" algn="r" rtl="0">
              <a:spcBef>
                <a:spcPts val="0"/>
              </a:spcBef>
              <a:buNone/>
              <a:defRPr sz="1400" b="0" i="0" u="none" strike="noStrike" cap="none">
                <a:solidFill>
                  <a:schemeClr val="dk1"/>
                </a:solidFill>
                <a:latin typeface="Arial"/>
                <a:ea typeface="Arial"/>
                <a:cs typeface="Arial"/>
                <a:sym typeface="Arial"/>
              </a:defRPr>
            </a:lvl8pPr>
            <a:lvl9pPr marL="0" marR="0" lvl="8" indent="0" algn="r" rtl="0">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1" name="Google Shape;211;p28"/>
          <p:cNvSpPr txBox="1">
            <a:spLocks noGrp="1"/>
          </p:cNvSpPr>
          <p:nvPr>
            <p:ph type="body" idx="3"/>
          </p:nvPr>
        </p:nvSpPr>
        <p:spPr>
          <a:xfrm>
            <a:off x="306294" y="1417638"/>
            <a:ext cx="4040100" cy="639900"/>
          </a:xfrm>
          <a:prstGeom prst="rect">
            <a:avLst/>
          </a:prstGeom>
          <a:solidFill>
            <a:schemeClr val="accent1"/>
          </a:solidFill>
          <a:ln w="9525" cap="flat" cmpd="sng">
            <a:solidFill>
              <a:srgbClr val="333399"/>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spcBef>
                <a:spcPts val="640"/>
              </a:spcBef>
              <a:spcAft>
                <a:spcPts val="0"/>
              </a:spcAft>
              <a:buSzPts val="1800"/>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2" name="Google Shape;212;p28"/>
          <p:cNvSpPr txBox="1">
            <a:spLocks noGrp="1"/>
          </p:cNvSpPr>
          <p:nvPr>
            <p:ph type="body" idx="4"/>
          </p:nvPr>
        </p:nvSpPr>
        <p:spPr>
          <a:xfrm>
            <a:off x="304800" y="3923556"/>
            <a:ext cx="4040100" cy="639900"/>
          </a:xfrm>
          <a:prstGeom prst="rect">
            <a:avLst/>
          </a:prstGeom>
          <a:solidFill>
            <a:srgbClr val="FBD4B4"/>
          </a:solidFill>
          <a:ln w="9525" cap="flat" cmpd="sng">
            <a:solidFill>
              <a:srgbClr val="333399"/>
            </a:solidFill>
            <a:prstDash val="solid"/>
            <a:round/>
            <a:headEnd type="none" w="sm" len="sm"/>
            <a:tailEnd type="none" w="sm" len="sm"/>
          </a:ln>
        </p:spPr>
        <p:txBody>
          <a:bodyPr spcFirstLastPara="1" wrap="square" lIns="91425" tIns="45700" rIns="91425" bIns="45700" anchor="t" anchorCtr="0">
            <a:noAutofit/>
          </a:bodyPr>
          <a:lstStyle>
            <a:lvl1pPr marL="457200" marR="0" lvl="0" indent="-228600" algn="l" rtl="0">
              <a:spcBef>
                <a:spcPts val="640"/>
              </a:spcBef>
              <a:spcAft>
                <a:spcPts val="0"/>
              </a:spcAft>
              <a:buSzPts val="1800"/>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4"/>
          <p:cNvSpPr txBox="1">
            <a:spLocks noGrp="1"/>
          </p:cNvSpPr>
          <p:nvPr>
            <p:ph type="ctrTitle"/>
          </p:nvPr>
        </p:nvSpPr>
        <p:spPr>
          <a:xfrm>
            <a:off x="1942416" y="2514601"/>
            <a:ext cx="6600451" cy="226278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1481AA"/>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
          <p:cNvSpPr txBox="1">
            <a:spLocks noGrp="1"/>
          </p:cNvSpPr>
          <p:nvPr>
            <p:ph type="subTitle" idx="1"/>
          </p:nvPr>
        </p:nvSpPr>
        <p:spPr>
          <a:xfrm>
            <a:off x="1942416" y="4777380"/>
            <a:ext cx="6600451" cy="1126283"/>
          </a:xfrm>
          <a:prstGeom prst="rect">
            <a:avLst/>
          </a:prstGeom>
          <a:noFill/>
          <a:ln>
            <a:noFill/>
          </a:ln>
        </p:spPr>
        <p:txBody>
          <a:bodyPr spcFirstLastPara="1" wrap="square" lIns="91425" tIns="45700" rIns="91425" bIns="45700" anchor="t" anchorCtr="0">
            <a:noAutofit/>
          </a:bodyPr>
          <a:lstStyle>
            <a:lvl1pPr lvl="0" algn="l">
              <a:spcBef>
                <a:spcPts val="1000"/>
              </a:spcBef>
              <a:spcAft>
                <a:spcPts val="0"/>
              </a:spcAft>
              <a:buSzPts val="1800"/>
              <a:buNone/>
              <a:defRPr>
                <a:solidFill>
                  <a:srgbClr val="595959"/>
                </a:solidFill>
              </a:defRPr>
            </a:lvl1pPr>
            <a:lvl2pPr lvl="1" algn="ctr">
              <a:spcBef>
                <a:spcPts val="1000"/>
              </a:spcBef>
              <a:spcAft>
                <a:spcPts val="0"/>
              </a:spcAft>
              <a:buSzPts val="1600"/>
              <a:buNone/>
              <a:defRPr>
                <a:solidFill>
                  <a:srgbClr val="888888"/>
                </a:solidFill>
              </a:defRPr>
            </a:lvl2pPr>
            <a:lvl3pPr lvl="2" algn="ctr">
              <a:spcBef>
                <a:spcPts val="1000"/>
              </a:spcBef>
              <a:spcAft>
                <a:spcPts val="0"/>
              </a:spcAft>
              <a:buSzPts val="1400"/>
              <a:buNone/>
              <a:defRPr>
                <a:solidFill>
                  <a:srgbClr val="888888"/>
                </a:solidFill>
              </a:defRPr>
            </a:lvl3pPr>
            <a:lvl4pPr lvl="3" algn="ctr">
              <a:spcBef>
                <a:spcPts val="1000"/>
              </a:spcBef>
              <a:spcAft>
                <a:spcPts val="0"/>
              </a:spcAft>
              <a:buSzPts val="1200"/>
              <a:buNone/>
              <a:defRPr>
                <a:solidFill>
                  <a:srgbClr val="888888"/>
                </a:solidFill>
              </a:defRPr>
            </a:lvl4pPr>
            <a:lvl5pPr lvl="4" algn="ctr">
              <a:spcBef>
                <a:spcPts val="1000"/>
              </a:spcBef>
              <a:spcAft>
                <a:spcPts val="0"/>
              </a:spcAft>
              <a:buSzPts val="1200"/>
              <a:buNone/>
              <a:defRPr>
                <a:solidFill>
                  <a:srgbClr val="888888"/>
                </a:solidFill>
              </a:defRPr>
            </a:lvl5pPr>
            <a:lvl6pPr lvl="5" algn="ctr">
              <a:spcBef>
                <a:spcPts val="1000"/>
              </a:spcBef>
              <a:spcAft>
                <a:spcPts val="0"/>
              </a:spcAft>
              <a:buSzPts val="1200"/>
              <a:buNone/>
              <a:defRPr>
                <a:solidFill>
                  <a:srgbClr val="888888"/>
                </a:solidFill>
              </a:defRPr>
            </a:lvl6pPr>
            <a:lvl7pPr lvl="6" algn="ctr">
              <a:spcBef>
                <a:spcPts val="1000"/>
              </a:spcBef>
              <a:spcAft>
                <a:spcPts val="0"/>
              </a:spcAft>
              <a:buSzPts val="1200"/>
              <a:buNone/>
              <a:defRPr>
                <a:solidFill>
                  <a:srgbClr val="888888"/>
                </a:solidFill>
              </a:defRPr>
            </a:lvl7pPr>
            <a:lvl8pPr lvl="7" algn="ctr">
              <a:spcBef>
                <a:spcPts val="1000"/>
              </a:spcBef>
              <a:spcAft>
                <a:spcPts val="0"/>
              </a:spcAft>
              <a:buSzPts val="1200"/>
              <a:buNone/>
              <a:defRPr>
                <a:solidFill>
                  <a:srgbClr val="888888"/>
                </a:solidFill>
              </a:defRPr>
            </a:lvl8pPr>
            <a:lvl9pPr lvl="8" algn="ctr">
              <a:spcBef>
                <a:spcPts val="1000"/>
              </a:spcBef>
              <a:spcAft>
                <a:spcPts val="0"/>
              </a:spcAft>
              <a:buSzPts val="1200"/>
              <a:buNone/>
              <a:defRPr>
                <a:solidFill>
                  <a:srgbClr val="888888"/>
                </a:solidFill>
              </a:defRPr>
            </a:lvl9pPr>
          </a:lstStyle>
          <a:p>
            <a:endParaRPr/>
          </a:p>
        </p:txBody>
      </p:sp>
      <p:sp>
        <p:nvSpPr>
          <p:cNvPr id="57" name="Google Shape;57;p4"/>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
          <p:cNvSpPr/>
          <p:nvPr/>
        </p:nvSpPr>
        <p:spPr>
          <a:xfrm>
            <a:off x="-31719" y="4321158"/>
            <a:ext cx="1395473" cy="781781"/>
          </a:xfrm>
          <a:custGeom>
            <a:avLst/>
            <a:gdLst/>
            <a:ahLst/>
            <a:cxnLst/>
            <a:rect l="l" t="t" r="r" b="b"/>
            <a:pathLst>
              <a:path w="8042" h="10000" extrusionOk="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txBox="1">
            <a:spLocks noGrp="1"/>
          </p:cNvSpPr>
          <p:nvPr>
            <p:ph type="sldNum" idx="12"/>
          </p:nvPr>
        </p:nvSpPr>
        <p:spPr>
          <a:xfrm>
            <a:off x="423334" y="4529541"/>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60"/>
        <p:cNvGrpSpPr/>
        <p:nvPr/>
      </p:nvGrpSpPr>
      <p:grpSpPr>
        <a:xfrm>
          <a:off x="0" y="0"/>
          <a:ext cx="0" cy="0"/>
          <a:chOff x="0" y="0"/>
          <a:chExt cx="0" cy="0"/>
        </a:xfrm>
      </p:grpSpPr>
      <p:sp>
        <p:nvSpPr>
          <p:cNvPr id="61" name="Google Shape;61;p5"/>
          <p:cNvSpPr/>
          <p:nvPr/>
        </p:nvSpPr>
        <p:spPr>
          <a:xfrm>
            <a:off x="-44639" y="-136064"/>
            <a:ext cx="9246000" cy="4962000"/>
          </a:xfrm>
          <a:prstGeom prst="rect">
            <a:avLst/>
          </a:prstGeom>
          <a:solidFill>
            <a:srgbClr val="0095D3"/>
          </a:solidFill>
          <a:ln>
            <a:noFill/>
          </a:ln>
        </p:spPr>
        <p:txBody>
          <a:bodyPr spcFirstLastPara="1" wrap="square" lIns="64000" tIns="32000" rIns="64000" bIns="320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alibri"/>
              <a:ea typeface="Calibri"/>
              <a:cs typeface="Calibri"/>
              <a:sym typeface="Calibri"/>
            </a:endParaRPr>
          </a:p>
        </p:txBody>
      </p:sp>
      <p:sp>
        <p:nvSpPr>
          <p:cNvPr id="62" name="Google Shape;62;p5"/>
          <p:cNvSpPr/>
          <p:nvPr/>
        </p:nvSpPr>
        <p:spPr>
          <a:xfrm>
            <a:off x="-11906" y="6201833"/>
            <a:ext cx="9156000" cy="656100"/>
          </a:xfrm>
          <a:prstGeom prst="rect">
            <a:avLst/>
          </a:prstGeom>
          <a:solidFill>
            <a:schemeClr val="lt1"/>
          </a:solidFill>
          <a:ln>
            <a:noFill/>
          </a:ln>
        </p:spPr>
        <p:txBody>
          <a:bodyPr spcFirstLastPara="1" wrap="square" lIns="102400" tIns="51200" rIns="102400" bIns="512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lt1"/>
              </a:solidFill>
              <a:latin typeface="Calibri"/>
              <a:ea typeface="Calibri"/>
              <a:cs typeface="Calibri"/>
              <a:sym typeface="Calibri"/>
            </a:endParaRPr>
          </a:p>
        </p:txBody>
      </p:sp>
      <p:sp>
        <p:nvSpPr>
          <p:cNvPr id="63" name="Google Shape;63;p5"/>
          <p:cNvSpPr txBox="1">
            <a:spLocks noGrp="1"/>
          </p:cNvSpPr>
          <p:nvPr>
            <p:ph type="title"/>
          </p:nvPr>
        </p:nvSpPr>
        <p:spPr>
          <a:xfrm>
            <a:off x="1144984" y="2808518"/>
            <a:ext cx="7156200" cy="1092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600"/>
              <a:buFont typeface="Calibri"/>
              <a:buNone/>
              <a:defRPr sz="4600">
                <a:solidFill>
                  <a:schemeClr val="lt1"/>
                </a:solidFill>
              </a:defRPr>
            </a:lvl1pPr>
            <a:lvl2pPr lvl="1" algn="l">
              <a:spcBef>
                <a:spcPts val="0"/>
              </a:spcBef>
              <a:spcAft>
                <a:spcPts val="0"/>
              </a:spcAft>
              <a:buClr>
                <a:schemeClr val="dk2"/>
              </a:buClr>
              <a:buSzPts val="2800"/>
              <a:buNone/>
              <a:defRPr/>
            </a:lvl2pPr>
            <a:lvl3pPr lvl="2" algn="l">
              <a:spcBef>
                <a:spcPts val="0"/>
              </a:spcBef>
              <a:spcAft>
                <a:spcPts val="0"/>
              </a:spcAft>
              <a:buClr>
                <a:schemeClr val="dk2"/>
              </a:buClr>
              <a:buSzPts val="2800"/>
              <a:buNone/>
              <a:defRPr/>
            </a:lvl3pPr>
            <a:lvl4pPr lvl="3" algn="l">
              <a:spcBef>
                <a:spcPts val="0"/>
              </a:spcBef>
              <a:spcAft>
                <a:spcPts val="0"/>
              </a:spcAft>
              <a:buClr>
                <a:schemeClr val="dk2"/>
              </a:buClr>
              <a:buSzPts val="2800"/>
              <a:buNone/>
              <a:defRPr/>
            </a:lvl4pPr>
            <a:lvl5pPr lvl="4" algn="l">
              <a:spcBef>
                <a:spcPts val="0"/>
              </a:spcBef>
              <a:spcAft>
                <a:spcPts val="0"/>
              </a:spcAft>
              <a:buClr>
                <a:schemeClr val="dk2"/>
              </a:buClr>
              <a:buSzPts val="2800"/>
              <a:buNone/>
              <a:defRPr/>
            </a:lvl5pPr>
            <a:lvl6pPr lvl="5" algn="l">
              <a:spcBef>
                <a:spcPts val="0"/>
              </a:spcBef>
              <a:spcAft>
                <a:spcPts val="0"/>
              </a:spcAft>
              <a:buClr>
                <a:schemeClr val="dk2"/>
              </a:buClr>
              <a:buSzPts val="2800"/>
              <a:buNone/>
              <a:defRPr/>
            </a:lvl6pPr>
            <a:lvl7pPr lvl="6" algn="l">
              <a:spcBef>
                <a:spcPts val="0"/>
              </a:spcBef>
              <a:spcAft>
                <a:spcPts val="0"/>
              </a:spcAft>
              <a:buClr>
                <a:schemeClr val="dk2"/>
              </a:buClr>
              <a:buSzPts val="2800"/>
              <a:buNone/>
              <a:defRPr/>
            </a:lvl7pPr>
            <a:lvl8pPr lvl="7" algn="l">
              <a:spcBef>
                <a:spcPts val="0"/>
              </a:spcBef>
              <a:spcAft>
                <a:spcPts val="0"/>
              </a:spcAft>
              <a:buClr>
                <a:schemeClr val="dk2"/>
              </a:buClr>
              <a:buSzPts val="2800"/>
              <a:buNone/>
              <a:defRPr/>
            </a:lvl8pPr>
            <a:lvl9pPr lvl="8" algn="l">
              <a:spcBef>
                <a:spcPts val="0"/>
              </a:spcBef>
              <a:spcAft>
                <a:spcPts val="0"/>
              </a:spcAft>
              <a:buClr>
                <a:schemeClr val="dk2"/>
              </a:buClr>
              <a:buSzPts val="2800"/>
              <a:buNone/>
              <a:defRPr/>
            </a:lvl9pPr>
          </a:lstStyle>
          <a:p>
            <a:endParaRPr/>
          </a:p>
        </p:txBody>
      </p:sp>
      <p:sp>
        <p:nvSpPr>
          <p:cNvPr id="64" name="Google Shape;64;p5"/>
          <p:cNvSpPr txBox="1">
            <a:spLocks noGrp="1"/>
          </p:cNvSpPr>
          <p:nvPr>
            <p:ph type="subTitle" idx="1"/>
          </p:nvPr>
        </p:nvSpPr>
        <p:spPr>
          <a:xfrm>
            <a:off x="1144984" y="5954134"/>
            <a:ext cx="8229600" cy="280200"/>
          </a:xfrm>
          <a:prstGeom prst="rect">
            <a:avLst/>
          </a:prstGeom>
          <a:noFill/>
          <a:ln>
            <a:noFill/>
          </a:ln>
        </p:spPr>
        <p:txBody>
          <a:bodyPr spcFirstLastPara="1" wrap="square" lIns="91425" tIns="45700" rIns="91425" bIns="45700" anchor="t" anchorCtr="0">
            <a:noAutofit/>
          </a:bodyPr>
          <a:lstStyle>
            <a:lvl1pPr lvl="0" algn="l">
              <a:spcBef>
                <a:spcPts val="280"/>
              </a:spcBef>
              <a:spcAft>
                <a:spcPts val="0"/>
              </a:spcAft>
              <a:buClr>
                <a:schemeClr val="dk1"/>
              </a:buClr>
              <a:buSzPts val="1400"/>
              <a:buNone/>
              <a:defRPr sz="1400" b="0" i="0">
                <a:solidFill>
                  <a:schemeClr val="dk1"/>
                </a:solidFill>
                <a:latin typeface="Arial"/>
                <a:ea typeface="Arial"/>
                <a:cs typeface="Arial"/>
                <a:sym typeface="Arial"/>
              </a:defRPr>
            </a:lvl1pPr>
            <a:lvl2pPr lvl="1" algn="ctr">
              <a:spcBef>
                <a:spcPts val="1600"/>
              </a:spcBef>
              <a:spcAft>
                <a:spcPts val="0"/>
              </a:spcAft>
              <a:buClr>
                <a:srgbClr val="888888"/>
              </a:buClr>
              <a:buSzPts val="1800"/>
              <a:buNone/>
              <a:defRPr>
                <a:solidFill>
                  <a:srgbClr val="888888"/>
                </a:solidFill>
              </a:defRPr>
            </a:lvl2pPr>
            <a:lvl3pPr lvl="2" algn="ctr">
              <a:spcBef>
                <a:spcPts val="1600"/>
              </a:spcBef>
              <a:spcAft>
                <a:spcPts val="0"/>
              </a:spcAft>
              <a:buClr>
                <a:srgbClr val="888888"/>
              </a:buClr>
              <a:buSzPts val="1600"/>
              <a:buNone/>
              <a:defRPr>
                <a:solidFill>
                  <a:srgbClr val="888888"/>
                </a:solidFill>
              </a:defRPr>
            </a:lvl3pPr>
            <a:lvl4pPr lvl="3" algn="ctr">
              <a:spcBef>
                <a:spcPts val="1600"/>
              </a:spcBef>
              <a:spcAft>
                <a:spcPts val="0"/>
              </a:spcAft>
              <a:buClr>
                <a:srgbClr val="888888"/>
              </a:buClr>
              <a:buSzPts val="1400"/>
              <a:buNone/>
              <a:defRPr>
                <a:solidFill>
                  <a:srgbClr val="888888"/>
                </a:solidFill>
              </a:defRPr>
            </a:lvl4pPr>
            <a:lvl5pPr lvl="4" algn="ctr">
              <a:spcBef>
                <a:spcPts val="1600"/>
              </a:spcBef>
              <a:spcAft>
                <a:spcPts val="0"/>
              </a:spcAft>
              <a:buClr>
                <a:srgbClr val="888888"/>
              </a:buClr>
              <a:buSzPts val="1200"/>
              <a:buNone/>
              <a:defRPr>
                <a:solidFill>
                  <a:srgbClr val="888888"/>
                </a:solidFill>
              </a:defRPr>
            </a:lvl5pPr>
            <a:lvl6pPr lvl="5" algn="ctr">
              <a:spcBef>
                <a:spcPts val="1600"/>
              </a:spcBef>
              <a:spcAft>
                <a:spcPts val="0"/>
              </a:spcAft>
              <a:buClr>
                <a:srgbClr val="888888"/>
              </a:buClr>
              <a:buSzPts val="2000"/>
              <a:buNone/>
              <a:defRPr>
                <a:solidFill>
                  <a:srgbClr val="888888"/>
                </a:solidFill>
              </a:defRPr>
            </a:lvl6pPr>
            <a:lvl7pPr lvl="6" algn="ctr">
              <a:spcBef>
                <a:spcPts val="1600"/>
              </a:spcBef>
              <a:spcAft>
                <a:spcPts val="0"/>
              </a:spcAft>
              <a:buClr>
                <a:srgbClr val="888888"/>
              </a:buClr>
              <a:buSzPts val="2000"/>
              <a:buNone/>
              <a:defRPr>
                <a:solidFill>
                  <a:srgbClr val="888888"/>
                </a:solidFill>
              </a:defRPr>
            </a:lvl7pPr>
            <a:lvl8pPr lvl="7" algn="ctr">
              <a:spcBef>
                <a:spcPts val="1600"/>
              </a:spcBef>
              <a:spcAft>
                <a:spcPts val="0"/>
              </a:spcAft>
              <a:buClr>
                <a:srgbClr val="888888"/>
              </a:buClr>
              <a:buSzPts val="2000"/>
              <a:buNone/>
              <a:defRPr>
                <a:solidFill>
                  <a:srgbClr val="888888"/>
                </a:solidFill>
              </a:defRPr>
            </a:lvl8pPr>
            <a:lvl9pPr lvl="8" algn="ctr">
              <a:spcBef>
                <a:spcPts val="1600"/>
              </a:spcBef>
              <a:spcAft>
                <a:spcPts val="1600"/>
              </a:spcAft>
              <a:buClr>
                <a:srgbClr val="888888"/>
              </a:buClr>
              <a:buSzPts val="2000"/>
              <a:buNone/>
              <a:defRPr>
                <a:solidFill>
                  <a:srgbClr val="888888"/>
                </a:solidFill>
              </a:defRPr>
            </a:lvl9pPr>
          </a:lstStyle>
          <a:p>
            <a:endParaRPr/>
          </a:p>
        </p:txBody>
      </p:sp>
      <p:sp>
        <p:nvSpPr>
          <p:cNvPr id="65" name="Google Shape;65;p5"/>
          <p:cNvSpPr txBox="1">
            <a:spLocks noGrp="1"/>
          </p:cNvSpPr>
          <p:nvPr>
            <p:ph type="body" idx="2"/>
          </p:nvPr>
        </p:nvSpPr>
        <p:spPr>
          <a:xfrm>
            <a:off x="1158350" y="5440116"/>
            <a:ext cx="6553200" cy="347700"/>
          </a:xfrm>
          <a:prstGeom prst="rect">
            <a:avLst/>
          </a:prstGeom>
          <a:noFill/>
          <a:ln>
            <a:noFill/>
          </a:ln>
        </p:spPr>
        <p:txBody>
          <a:bodyPr spcFirstLastPara="1" wrap="square" lIns="91425" tIns="45700" rIns="91425" bIns="45700" anchor="t" anchorCtr="0">
            <a:noAutofit/>
          </a:bodyPr>
          <a:lstStyle>
            <a:lvl1pPr marL="457200" lvl="0" indent="-228600" algn="l">
              <a:spcBef>
                <a:spcPts val="340"/>
              </a:spcBef>
              <a:spcAft>
                <a:spcPts val="0"/>
              </a:spcAft>
              <a:buClr>
                <a:schemeClr val="dk1"/>
              </a:buClr>
              <a:buSzPts val="1700"/>
              <a:buNone/>
              <a:defRPr sz="1700" b="0" i="0">
                <a:solidFill>
                  <a:schemeClr val="dk1"/>
                </a:solidFill>
                <a:latin typeface="Arial"/>
                <a:ea typeface="Arial"/>
                <a:cs typeface="Arial"/>
                <a:sym typeface="Arial"/>
              </a:defRPr>
            </a:lvl1pPr>
            <a:lvl2pPr marL="914400" lvl="1" indent="-228600" algn="l">
              <a:spcBef>
                <a:spcPts val="1600"/>
              </a:spcBef>
              <a:spcAft>
                <a:spcPts val="0"/>
              </a:spcAft>
              <a:buClr>
                <a:schemeClr val="dk1"/>
              </a:buClr>
              <a:buSzPts val="1300"/>
              <a:buNone/>
              <a:defRPr sz="1300"/>
            </a:lvl2pPr>
            <a:lvl3pPr marL="1371600" lvl="2" indent="-228600" algn="l">
              <a:spcBef>
                <a:spcPts val="1600"/>
              </a:spcBef>
              <a:spcAft>
                <a:spcPts val="0"/>
              </a:spcAft>
              <a:buClr>
                <a:schemeClr val="dk1"/>
              </a:buClr>
              <a:buSzPts val="1100"/>
              <a:buNone/>
              <a:defRPr sz="1100"/>
            </a:lvl3pPr>
            <a:lvl4pPr marL="1828800" lvl="3" indent="-228600" algn="l">
              <a:spcBef>
                <a:spcPts val="1600"/>
              </a:spcBef>
              <a:spcAft>
                <a:spcPts val="0"/>
              </a:spcAft>
              <a:buClr>
                <a:schemeClr val="dk1"/>
              </a:buClr>
              <a:buSzPts val="1000"/>
              <a:buNone/>
              <a:defRPr sz="1000"/>
            </a:lvl4pPr>
            <a:lvl5pPr marL="2286000" lvl="4" indent="-228600" algn="l">
              <a:spcBef>
                <a:spcPts val="1600"/>
              </a:spcBef>
              <a:spcAft>
                <a:spcPts val="0"/>
              </a:spcAft>
              <a:buClr>
                <a:schemeClr val="dk1"/>
              </a:buClr>
              <a:buSzPts val="1000"/>
              <a:buNone/>
              <a:defRPr sz="1000"/>
            </a:lvl5pPr>
            <a:lvl6pPr marL="2743200" lvl="5" indent="-228600" algn="l">
              <a:spcBef>
                <a:spcPts val="1600"/>
              </a:spcBef>
              <a:spcAft>
                <a:spcPts val="0"/>
              </a:spcAft>
              <a:buClr>
                <a:schemeClr val="dk1"/>
              </a:buClr>
              <a:buSzPts val="1000"/>
              <a:buNone/>
              <a:defRPr sz="1000"/>
            </a:lvl6pPr>
            <a:lvl7pPr marL="3200400" lvl="6" indent="-228600" algn="l">
              <a:spcBef>
                <a:spcPts val="1600"/>
              </a:spcBef>
              <a:spcAft>
                <a:spcPts val="0"/>
              </a:spcAft>
              <a:buClr>
                <a:schemeClr val="dk1"/>
              </a:buClr>
              <a:buSzPts val="1000"/>
              <a:buNone/>
              <a:defRPr sz="1000"/>
            </a:lvl7pPr>
            <a:lvl8pPr marL="3657600" lvl="7" indent="-228600" algn="l">
              <a:spcBef>
                <a:spcPts val="1600"/>
              </a:spcBef>
              <a:spcAft>
                <a:spcPts val="0"/>
              </a:spcAft>
              <a:buClr>
                <a:schemeClr val="dk1"/>
              </a:buClr>
              <a:buSzPts val="1000"/>
              <a:buNone/>
              <a:defRPr sz="1000"/>
            </a:lvl8pPr>
            <a:lvl9pPr marL="4114800" lvl="8" indent="-228600" algn="l">
              <a:spcBef>
                <a:spcPts val="1600"/>
              </a:spcBef>
              <a:spcAft>
                <a:spcPts val="1600"/>
              </a:spcAft>
              <a:buClr>
                <a:schemeClr val="dk1"/>
              </a:buClr>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6"/>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p7"/>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1481AA"/>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7"/>
          <p:cNvSpPr txBox="1">
            <a:spLocks noGrp="1"/>
          </p:cNvSpPr>
          <p:nvPr>
            <p:ph type="body" idx="1"/>
          </p:nvPr>
        </p:nvSpPr>
        <p:spPr>
          <a:xfrm>
            <a:off x="1942416" y="2136706"/>
            <a:ext cx="3197531" cy="3767397"/>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3" name="Google Shape;73;p7"/>
          <p:cNvSpPr txBox="1">
            <a:spLocks noGrp="1"/>
          </p:cNvSpPr>
          <p:nvPr>
            <p:ph type="body" idx="2"/>
          </p:nvPr>
        </p:nvSpPr>
        <p:spPr>
          <a:xfrm>
            <a:off x="5337307" y="2136706"/>
            <a:ext cx="3197093" cy="3767397"/>
          </a:xfrm>
          <a:prstGeom prst="rect">
            <a:avLst/>
          </a:prstGeom>
          <a:noFill/>
          <a:ln>
            <a:noFill/>
          </a:ln>
        </p:spPr>
        <p:txBody>
          <a:bodyPr spcFirstLastPara="1" wrap="square" lIns="91425" tIns="45700" rIns="91425" bIns="45700" anchor="t" anchorCtr="0">
            <a:noAutofit/>
          </a:bodyPr>
          <a:lstStyle>
            <a:lvl1pPr marL="457200" lvl="0" indent="-342900" algn="l">
              <a:spcBef>
                <a:spcPts val="100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0"/>
              </a:spcAft>
              <a:buSzPts val="1800"/>
              <a:buChar char="🠶"/>
              <a:defRPr/>
            </a:lvl9pPr>
          </a:lstStyle>
          <a:p>
            <a:endParaRPr/>
          </a:p>
        </p:txBody>
      </p:sp>
      <p:sp>
        <p:nvSpPr>
          <p:cNvPr id="74" name="Google Shape;74;p7"/>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7"/>
          <p:cNvSpPr/>
          <p:nvPr/>
        </p:nvSpPr>
        <p:spPr>
          <a:xfrm rot="10800000" flipH="1">
            <a:off x="58" y="711194"/>
            <a:ext cx="1358356" cy="508005"/>
          </a:xfrm>
          <a:custGeom>
            <a:avLst/>
            <a:gdLst/>
            <a:ahLst/>
            <a:cxnLst/>
            <a:rect l="l" t="t" r="r" b="b"/>
            <a:pathLst>
              <a:path w="7908" h="10000" extrusionOk="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ullets">
  <p:cSld name="1_Bullets">
    <p:spTree>
      <p:nvGrpSpPr>
        <p:cNvPr id="1" name="Shape 77"/>
        <p:cNvGrpSpPr/>
        <p:nvPr/>
      </p:nvGrpSpPr>
      <p:grpSpPr>
        <a:xfrm>
          <a:off x="0" y="0"/>
          <a:ext cx="0" cy="0"/>
          <a:chOff x="0" y="0"/>
          <a:chExt cx="0" cy="0"/>
        </a:xfrm>
      </p:grpSpPr>
      <p:sp>
        <p:nvSpPr>
          <p:cNvPr id="78" name="Google Shape;78;p8"/>
          <p:cNvSpPr txBox="1">
            <a:spLocks noGrp="1"/>
          </p:cNvSpPr>
          <p:nvPr>
            <p:ph type="body" idx="1"/>
          </p:nvPr>
        </p:nvSpPr>
        <p:spPr>
          <a:xfrm>
            <a:off x="381000" y="1752600"/>
            <a:ext cx="8382000" cy="4419600"/>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Clr>
                <a:schemeClr val="dk1"/>
              </a:buClr>
              <a:buSzPts val="2000"/>
              <a:buChar char="●"/>
              <a:defRPr/>
            </a:lvl1pPr>
            <a:lvl2pPr marL="914400" lvl="1" indent="-342900" algn="l">
              <a:spcBef>
                <a:spcPts val="1600"/>
              </a:spcBef>
              <a:spcAft>
                <a:spcPts val="0"/>
              </a:spcAft>
              <a:buClr>
                <a:schemeClr val="dk1"/>
              </a:buClr>
              <a:buSzPts val="1800"/>
              <a:buChar char="○"/>
              <a:defRPr/>
            </a:lvl2pPr>
            <a:lvl3pPr marL="1371600" lvl="2" indent="-342900" algn="l">
              <a:spcBef>
                <a:spcPts val="1600"/>
              </a:spcBef>
              <a:spcAft>
                <a:spcPts val="0"/>
              </a:spcAft>
              <a:buClr>
                <a:schemeClr val="dk1"/>
              </a:buClr>
              <a:buSzPts val="1800"/>
              <a:buChar char="■"/>
              <a:defRPr/>
            </a:lvl3pPr>
            <a:lvl4pPr marL="1828800" lvl="3" indent="-342900" algn="l">
              <a:spcBef>
                <a:spcPts val="1600"/>
              </a:spcBef>
              <a:spcAft>
                <a:spcPts val="0"/>
              </a:spcAft>
              <a:buClr>
                <a:schemeClr val="dk1"/>
              </a:buClr>
              <a:buSzPts val="1800"/>
              <a:buChar char="●"/>
              <a:defRPr/>
            </a:lvl4pPr>
            <a:lvl5pPr marL="2286000" lvl="4" indent="-342900" algn="l">
              <a:spcBef>
                <a:spcPts val="1600"/>
              </a:spcBef>
              <a:spcAft>
                <a:spcPts val="0"/>
              </a:spcAft>
              <a:buClr>
                <a:schemeClr val="dk1"/>
              </a:buClr>
              <a:buSzPts val="1800"/>
              <a:buChar char="○"/>
              <a:defRPr/>
            </a:lvl5pPr>
            <a:lvl6pPr marL="2743200" lvl="5" indent="-342900" algn="l">
              <a:spcBef>
                <a:spcPts val="1600"/>
              </a:spcBef>
              <a:spcAft>
                <a:spcPts val="0"/>
              </a:spcAft>
              <a:buClr>
                <a:schemeClr val="dk1"/>
              </a:buClr>
              <a:buSzPts val="1800"/>
              <a:buChar char="■"/>
              <a:defRPr/>
            </a:lvl6pPr>
            <a:lvl7pPr marL="3200400" lvl="6" indent="-342900" algn="l">
              <a:spcBef>
                <a:spcPts val="1600"/>
              </a:spcBef>
              <a:spcAft>
                <a:spcPts val="0"/>
              </a:spcAft>
              <a:buClr>
                <a:schemeClr val="dk1"/>
              </a:buClr>
              <a:buSzPts val="1800"/>
              <a:buChar char="●"/>
              <a:defRPr/>
            </a:lvl7pPr>
            <a:lvl8pPr marL="3657600" lvl="7" indent="-342900" algn="l">
              <a:spcBef>
                <a:spcPts val="1600"/>
              </a:spcBef>
              <a:spcAft>
                <a:spcPts val="0"/>
              </a:spcAft>
              <a:buClr>
                <a:schemeClr val="dk1"/>
              </a:buClr>
              <a:buSzPts val="1800"/>
              <a:buChar char="○"/>
              <a:defRPr/>
            </a:lvl8pPr>
            <a:lvl9pPr marL="4114800" lvl="8" indent="-342900" algn="l">
              <a:spcBef>
                <a:spcPts val="1600"/>
              </a:spcBef>
              <a:spcAft>
                <a:spcPts val="1600"/>
              </a:spcAft>
              <a:buClr>
                <a:schemeClr val="dk1"/>
              </a:buClr>
              <a:buSzPts val="1800"/>
              <a:buChar char="■"/>
              <a:defRPr/>
            </a:lvl9pPr>
          </a:lstStyle>
          <a:p>
            <a:endParaRPr/>
          </a:p>
        </p:txBody>
      </p:sp>
      <p:sp>
        <p:nvSpPr>
          <p:cNvPr id="79" name="Google Shape;79;p8"/>
          <p:cNvSpPr txBox="1">
            <a:spLocks noGrp="1"/>
          </p:cNvSpPr>
          <p:nvPr>
            <p:ph type="ctrTitle"/>
          </p:nvPr>
        </p:nvSpPr>
        <p:spPr>
          <a:xfrm>
            <a:off x="381000" y="304801"/>
            <a:ext cx="7772400" cy="609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0095D3"/>
              </a:buClr>
              <a:buSzPts val="3200"/>
              <a:buFont typeface="Arial"/>
              <a:buNone/>
              <a:defRPr sz="3200">
                <a:solidFill>
                  <a:srgbClr val="0095D3"/>
                </a:solidFill>
                <a:latin typeface="Arial"/>
                <a:ea typeface="Arial"/>
                <a:cs typeface="Arial"/>
                <a:sym typeface="Arial"/>
              </a:defRPr>
            </a:lvl1pPr>
            <a:lvl2pPr lvl="1" algn="l">
              <a:spcBef>
                <a:spcPts val="0"/>
              </a:spcBef>
              <a:spcAft>
                <a:spcPts val="0"/>
              </a:spcAft>
              <a:buClr>
                <a:schemeClr val="dk2"/>
              </a:buClr>
              <a:buSzPts val="2800"/>
              <a:buNone/>
              <a:defRPr/>
            </a:lvl2pPr>
            <a:lvl3pPr lvl="2" algn="l">
              <a:spcBef>
                <a:spcPts val="0"/>
              </a:spcBef>
              <a:spcAft>
                <a:spcPts val="0"/>
              </a:spcAft>
              <a:buClr>
                <a:schemeClr val="dk2"/>
              </a:buClr>
              <a:buSzPts val="2800"/>
              <a:buNone/>
              <a:defRPr/>
            </a:lvl3pPr>
            <a:lvl4pPr lvl="3" algn="l">
              <a:spcBef>
                <a:spcPts val="0"/>
              </a:spcBef>
              <a:spcAft>
                <a:spcPts val="0"/>
              </a:spcAft>
              <a:buClr>
                <a:schemeClr val="dk2"/>
              </a:buClr>
              <a:buSzPts val="2800"/>
              <a:buNone/>
              <a:defRPr/>
            </a:lvl4pPr>
            <a:lvl5pPr lvl="4" algn="l">
              <a:spcBef>
                <a:spcPts val="0"/>
              </a:spcBef>
              <a:spcAft>
                <a:spcPts val="0"/>
              </a:spcAft>
              <a:buClr>
                <a:schemeClr val="dk2"/>
              </a:buClr>
              <a:buSzPts val="2800"/>
              <a:buNone/>
              <a:defRPr/>
            </a:lvl5pPr>
            <a:lvl6pPr lvl="5" algn="l">
              <a:spcBef>
                <a:spcPts val="0"/>
              </a:spcBef>
              <a:spcAft>
                <a:spcPts val="0"/>
              </a:spcAft>
              <a:buClr>
                <a:schemeClr val="dk2"/>
              </a:buClr>
              <a:buSzPts val="2800"/>
              <a:buNone/>
              <a:defRPr/>
            </a:lvl6pPr>
            <a:lvl7pPr lvl="6" algn="l">
              <a:spcBef>
                <a:spcPts val="0"/>
              </a:spcBef>
              <a:spcAft>
                <a:spcPts val="0"/>
              </a:spcAft>
              <a:buClr>
                <a:schemeClr val="dk2"/>
              </a:buClr>
              <a:buSzPts val="2800"/>
              <a:buNone/>
              <a:defRPr/>
            </a:lvl7pPr>
            <a:lvl8pPr lvl="7" algn="l">
              <a:spcBef>
                <a:spcPts val="0"/>
              </a:spcBef>
              <a:spcAft>
                <a:spcPts val="0"/>
              </a:spcAft>
              <a:buClr>
                <a:schemeClr val="dk2"/>
              </a:buClr>
              <a:buSzPts val="2800"/>
              <a:buNone/>
              <a:defRPr/>
            </a:lvl8pPr>
            <a:lvl9pPr lvl="8" algn="l">
              <a:spcBef>
                <a:spcPts val="0"/>
              </a:spcBef>
              <a:spcAft>
                <a:spcPts val="0"/>
              </a:spcAft>
              <a:buClr>
                <a:schemeClr val="dk2"/>
              </a:buClr>
              <a:buSzPts val="2800"/>
              <a:buNone/>
              <a:defRPr/>
            </a:lvl9pPr>
          </a:lstStyle>
          <a:p>
            <a:endParaRPr/>
          </a:p>
        </p:txBody>
      </p:sp>
      <p:sp>
        <p:nvSpPr>
          <p:cNvPr id="80" name="Google Shape;80;p8"/>
          <p:cNvSpPr txBox="1">
            <a:spLocks noGrp="1"/>
          </p:cNvSpPr>
          <p:nvPr>
            <p:ph type="subTitle" idx="2"/>
          </p:nvPr>
        </p:nvSpPr>
        <p:spPr>
          <a:xfrm>
            <a:off x="381000" y="838200"/>
            <a:ext cx="6934200" cy="457200"/>
          </a:xfrm>
          <a:prstGeom prst="rect">
            <a:avLst/>
          </a:prstGeom>
          <a:noFill/>
          <a:ln>
            <a:noFill/>
          </a:ln>
        </p:spPr>
        <p:txBody>
          <a:bodyPr spcFirstLastPara="1" wrap="square" lIns="91425" tIns="45700" rIns="91425" bIns="45700" anchor="t" anchorCtr="0">
            <a:noAutofit/>
          </a:bodyPr>
          <a:lstStyle>
            <a:lvl1pPr lvl="0" algn="l">
              <a:spcBef>
                <a:spcPts val="400"/>
              </a:spcBef>
              <a:spcAft>
                <a:spcPts val="0"/>
              </a:spcAft>
              <a:buClr>
                <a:srgbClr val="888888"/>
              </a:buClr>
              <a:buSzPts val="2000"/>
              <a:buNone/>
              <a:defRPr>
                <a:solidFill>
                  <a:srgbClr val="888888"/>
                </a:solidFill>
              </a:defRPr>
            </a:lvl1pPr>
            <a:lvl2pPr lvl="1" algn="ctr">
              <a:spcBef>
                <a:spcPts val="1600"/>
              </a:spcBef>
              <a:spcAft>
                <a:spcPts val="0"/>
              </a:spcAft>
              <a:buClr>
                <a:srgbClr val="888888"/>
              </a:buClr>
              <a:buSzPts val="1800"/>
              <a:buNone/>
              <a:defRPr>
                <a:solidFill>
                  <a:srgbClr val="888888"/>
                </a:solidFill>
              </a:defRPr>
            </a:lvl2pPr>
            <a:lvl3pPr lvl="2" algn="ctr">
              <a:spcBef>
                <a:spcPts val="1600"/>
              </a:spcBef>
              <a:spcAft>
                <a:spcPts val="0"/>
              </a:spcAft>
              <a:buClr>
                <a:srgbClr val="888888"/>
              </a:buClr>
              <a:buSzPts val="1600"/>
              <a:buNone/>
              <a:defRPr>
                <a:solidFill>
                  <a:srgbClr val="888888"/>
                </a:solidFill>
              </a:defRPr>
            </a:lvl3pPr>
            <a:lvl4pPr lvl="3" algn="ctr">
              <a:spcBef>
                <a:spcPts val="1600"/>
              </a:spcBef>
              <a:spcAft>
                <a:spcPts val="0"/>
              </a:spcAft>
              <a:buClr>
                <a:srgbClr val="888888"/>
              </a:buClr>
              <a:buSzPts val="1400"/>
              <a:buNone/>
              <a:defRPr>
                <a:solidFill>
                  <a:srgbClr val="888888"/>
                </a:solidFill>
              </a:defRPr>
            </a:lvl4pPr>
            <a:lvl5pPr lvl="4" algn="ctr">
              <a:spcBef>
                <a:spcPts val="1600"/>
              </a:spcBef>
              <a:spcAft>
                <a:spcPts val="0"/>
              </a:spcAft>
              <a:buClr>
                <a:srgbClr val="888888"/>
              </a:buClr>
              <a:buSzPts val="1200"/>
              <a:buNone/>
              <a:defRPr>
                <a:solidFill>
                  <a:srgbClr val="888888"/>
                </a:solidFill>
              </a:defRPr>
            </a:lvl5pPr>
            <a:lvl6pPr lvl="5" algn="ctr">
              <a:spcBef>
                <a:spcPts val="1600"/>
              </a:spcBef>
              <a:spcAft>
                <a:spcPts val="0"/>
              </a:spcAft>
              <a:buClr>
                <a:srgbClr val="888888"/>
              </a:buClr>
              <a:buSzPts val="2000"/>
              <a:buNone/>
              <a:defRPr>
                <a:solidFill>
                  <a:srgbClr val="888888"/>
                </a:solidFill>
              </a:defRPr>
            </a:lvl6pPr>
            <a:lvl7pPr lvl="6" algn="ctr">
              <a:spcBef>
                <a:spcPts val="1600"/>
              </a:spcBef>
              <a:spcAft>
                <a:spcPts val="0"/>
              </a:spcAft>
              <a:buClr>
                <a:srgbClr val="888888"/>
              </a:buClr>
              <a:buSzPts val="2000"/>
              <a:buNone/>
              <a:defRPr>
                <a:solidFill>
                  <a:srgbClr val="888888"/>
                </a:solidFill>
              </a:defRPr>
            </a:lvl7pPr>
            <a:lvl8pPr lvl="7" algn="ctr">
              <a:spcBef>
                <a:spcPts val="1600"/>
              </a:spcBef>
              <a:spcAft>
                <a:spcPts val="0"/>
              </a:spcAft>
              <a:buClr>
                <a:srgbClr val="888888"/>
              </a:buClr>
              <a:buSzPts val="2000"/>
              <a:buNone/>
              <a:defRPr>
                <a:solidFill>
                  <a:srgbClr val="888888"/>
                </a:solidFill>
              </a:defRPr>
            </a:lvl8pPr>
            <a:lvl9pPr lvl="8" algn="ctr">
              <a:spcBef>
                <a:spcPts val="1600"/>
              </a:spcBef>
              <a:spcAft>
                <a:spcPts val="1600"/>
              </a:spcAft>
              <a:buClr>
                <a:srgbClr val="888888"/>
              </a:buClr>
              <a:buSzPts val="2000"/>
              <a:buNone/>
              <a:defRPr>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1"/>
        <p:cNvGrpSpPr/>
        <p:nvPr/>
      </p:nvGrpSpPr>
      <p:grpSpPr>
        <a:xfrm>
          <a:off x="0" y="0"/>
          <a:ext cx="0" cy="0"/>
          <a:chOff x="0" y="0"/>
          <a:chExt cx="0" cy="0"/>
        </a:xfrm>
      </p:grpSpPr>
      <p:pic>
        <p:nvPicPr>
          <p:cNvPr id="82" name="Google Shape;82;p9" descr="J:\Communications &amp; Outreach\Stock Photos\NGSS\86491665.jpg"/>
          <p:cNvPicPr preferRelativeResize="0"/>
          <p:nvPr/>
        </p:nvPicPr>
        <p:blipFill rotWithShape="1">
          <a:blip r:embed="rId2">
            <a:alphaModFix/>
          </a:blip>
          <a:srcRect/>
          <a:stretch/>
        </p:blipFill>
        <p:spPr>
          <a:xfrm>
            <a:off x="7238628" y="267906"/>
            <a:ext cx="1753567" cy="1129606"/>
          </a:xfrm>
          <a:prstGeom prst="rect">
            <a:avLst/>
          </a:prstGeom>
          <a:noFill/>
          <a:ln w="9525" cap="flat" cmpd="sng">
            <a:solidFill>
              <a:srgbClr val="303A96"/>
            </a:solidFill>
            <a:prstDash val="solid"/>
            <a:miter lim="800000"/>
            <a:headEnd type="none" w="sm" len="sm"/>
            <a:tailEnd type="none" w="sm" len="sm"/>
          </a:ln>
        </p:spPr>
      </p:pic>
      <p:sp>
        <p:nvSpPr>
          <p:cNvPr id="83" name="Google Shape;83;p9"/>
          <p:cNvSpPr txBox="1">
            <a:spLocks noGrp="1"/>
          </p:cNvSpPr>
          <p:nvPr>
            <p:ph type="title"/>
          </p:nvPr>
        </p:nvSpPr>
        <p:spPr>
          <a:xfrm>
            <a:off x="457651" y="274588"/>
            <a:ext cx="8228700" cy="1143000"/>
          </a:xfrm>
          <a:prstGeom prst="rect">
            <a:avLst/>
          </a:prstGeom>
          <a:noFill/>
          <a:ln>
            <a:noFill/>
          </a:ln>
        </p:spPr>
        <p:txBody>
          <a:bodyPr spcFirstLastPara="1" wrap="square" lIns="90550" tIns="45250" rIns="90550" bIns="45250" anchor="ctr" anchorCtr="0">
            <a:noAutofit/>
          </a:bodyPr>
          <a:lstStyle>
            <a:lvl1pPr lvl="0" algn="l">
              <a:spcBef>
                <a:spcPts val="0"/>
              </a:spcBef>
              <a:spcAft>
                <a:spcPts val="0"/>
              </a:spcAft>
              <a:buClr>
                <a:srgbClr val="1481AA"/>
              </a:buClr>
              <a:buSzPts val="2800"/>
              <a:buFont typeface="Century Gothic"/>
              <a:buNone/>
              <a:defRPr/>
            </a:lvl1pPr>
            <a:lvl2pPr lvl="1" algn="l">
              <a:spcBef>
                <a:spcPts val="0"/>
              </a:spcBef>
              <a:spcAft>
                <a:spcPts val="0"/>
              </a:spcAft>
              <a:buClr>
                <a:schemeClr val="dk2"/>
              </a:buClr>
              <a:buSzPts val="2800"/>
              <a:buNone/>
              <a:defRPr/>
            </a:lvl2pPr>
            <a:lvl3pPr lvl="2" algn="l">
              <a:spcBef>
                <a:spcPts val="0"/>
              </a:spcBef>
              <a:spcAft>
                <a:spcPts val="0"/>
              </a:spcAft>
              <a:buClr>
                <a:schemeClr val="dk2"/>
              </a:buClr>
              <a:buSzPts val="2800"/>
              <a:buNone/>
              <a:defRPr/>
            </a:lvl3pPr>
            <a:lvl4pPr lvl="3" algn="l">
              <a:spcBef>
                <a:spcPts val="0"/>
              </a:spcBef>
              <a:spcAft>
                <a:spcPts val="0"/>
              </a:spcAft>
              <a:buClr>
                <a:schemeClr val="dk2"/>
              </a:buClr>
              <a:buSzPts val="2800"/>
              <a:buNone/>
              <a:defRPr/>
            </a:lvl4pPr>
            <a:lvl5pPr lvl="4" algn="l">
              <a:spcBef>
                <a:spcPts val="0"/>
              </a:spcBef>
              <a:spcAft>
                <a:spcPts val="0"/>
              </a:spcAft>
              <a:buClr>
                <a:schemeClr val="dk2"/>
              </a:buClr>
              <a:buSzPts val="2800"/>
              <a:buNone/>
              <a:defRPr/>
            </a:lvl5pPr>
            <a:lvl6pPr lvl="5" algn="l">
              <a:spcBef>
                <a:spcPts val="0"/>
              </a:spcBef>
              <a:spcAft>
                <a:spcPts val="0"/>
              </a:spcAft>
              <a:buClr>
                <a:schemeClr val="dk2"/>
              </a:buClr>
              <a:buSzPts val="2800"/>
              <a:buNone/>
              <a:defRPr/>
            </a:lvl6pPr>
            <a:lvl7pPr lvl="6" algn="l">
              <a:spcBef>
                <a:spcPts val="0"/>
              </a:spcBef>
              <a:spcAft>
                <a:spcPts val="0"/>
              </a:spcAft>
              <a:buClr>
                <a:schemeClr val="dk2"/>
              </a:buClr>
              <a:buSzPts val="2800"/>
              <a:buNone/>
              <a:defRPr/>
            </a:lvl7pPr>
            <a:lvl8pPr lvl="7" algn="l">
              <a:spcBef>
                <a:spcPts val="0"/>
              </a:spcBef>
              <a:spcAft>
                <a:spcPts val="0"/>
              </a:spcAft>
              <a:buClr>
                <a:schemeClr val="dk2"/>
              </a:buClr>
              <a:buSzPts val="2800"/>
              <a:buNone/>
              <a:defRPr/>
            </a:lvl8pPr>
            <a:lvl9pPr lvl="8" algn="l">
              <a:spcBef>
                <a:spcPts val="0"/>
              </a:spcBef>
              <a:spcAft>
                <a:spcPts val="0"/>
              </a:spcAft>
              <a:buClr>
                <a:schemeClr val="dk2"/>
              </a:buClr>
              <a:buSzPts val="2800"/>
              <a:buNone/>
              <a:defRPr/>
            </a:lvl9pPr>
          </a:lstStyle>
          <a:p>
            <a:endParaRPr/>
          </a:p>
        </p:txBody>
      </p:sp>
      <p:sp>
        <p:nvSpPr>
          <p:cNvPr id="84" name="Google Shape;84;p9"/>
          <p:cNvSpPr txBox="1">
            <a:spLocks noGrp="1"/>
          </p:cNvSpPr>
          <p:nvPr>
            <p:ph type="body" idx="1"/>
          </p:nvPr>
        </p:nvSpPr>
        <p:spPr>
          <a:xfrm>
            <a:off x="533400" y="1600206"/>
            <a:ext cx="8229600" cy="4525800"/>
          </a:xfrm>
          <a:prstGeom prst="rect">
            <a:avLst/>
          </a:prstGeom>
          <a:noFill/>
          <a:ln>
            <a:noFill/>
          </a:ln>
        </p:spPr>
        <p:txBody>
          <a:bodyPr spcFirstLastPara="1" wrap="square" lIns="90550" tIns="45250" rIns="90550" bIns="45250" anchor="t" anchorCtr="0">
            <a:noAutofit/>
          </a:bodyPr>
          <a:lstStyle>
            <a:lvl1pPr marL="457200" lvl="0" indent="-406400" algn="l">
              <a:spcBef>
                <a:spcPts val="600"/>
              </a:spcBef>
              <a:spcAft>
                <a:spcPts val="0"/>
              </a:spcAft>
              <a:buSzPts val="2800"/>
              <a:buChar char="●"/>
              <a:defRPr sz="2800"/>
            </a:lvl1pPr>
            <a:lvl2pPr marL="914400" lvl="1" indent="-374650" algn="l">
              <a:spcBef>
                <a:spcPts val="500"/>
              </a:spcBef>
              <a:spcAft>
                <a:spcPts val="0"/>
              </a:spcAft>
              <a:buSzPts val="2300"/>
              <a:buChar char="○"/>
              <a:defRPr sz="2300"/>
            </a:lvl2pPr>
            <a:lvl3pPr marL="1371600" lvl="2" indent="-349250" algn="l">
              <a:spcBef>
                <a:spcPts val="400"/>
              </a:spcBef>
              <a:spcAft>
                <a:spcPts val="0"/>
              </a:spcAft>
              <a:buSzPts val="1900"/>
              <a:buChar char="■"/>
              <a:defRPr sz="1900"/>
            </a:lvl3pPr>
            <a:lvl4pPr marL="1828800" lvl="3" indent="-342900" algn="l">
              <a:spcBef>
                <a:spcPts val="400"/>
              </a:spcBef>
              <a:spcAft>
                <a:spcPts val="0"/>
              </a:spcAft>
              <a:buSzPts val="1800"/>
              <a:buChar char="●"/>
              <a:defRPr sz="1800"/>
            </a:lvl4pPr>
            <a:lvl5pPr marL="2286000" lvl="4" indent="-342900" algn="l">
              <a:spcBef>
                <a:spcPts val="400"/>
              </a:spcBef>
              <a:spcAft>
                <a:spcPts val="0"/>
              </a:spcAft>
              <a:buSzPts val="1800"/>
              <a:buChar char="○"/>
              <a:defRPr sz="1800"/>
            </a:lvl5pPr>
            <a:lvl6pPr marL="2743200" lvl="5" indent="-323850" algn="l">
              <a:spcBef>
                <a:spcPts val="300"/>
              </a:spcBef>
              <a:spcAft>
                <a:spcPts val="0"/>
              </a:spcAft>
              <a:buClr>
                <a:schemeClr val="dk1"/>
              </a:buClr>
              <a:buSzPts val="1500"/>
              <a:buChar char="■"/>
              <a:defRPr/>
            </a:lvl6pPr>
            <a:lvl7pPr marL="3200400" lvl="6" indent="-323850" algn="l">
              <a:spcBef>
                <a:spcPts val="1600"/>
              </a:spcBef>
              <a:spcAft>
                <a:spcPts val="0"/>
              </a:spcAft>
              <a:buClr>
                <a:schemeClr val="dk1"/>
              </a:buClr>
              <a:buSzPts val="1500"/>
              <a:buChar char="●"/>
              <a:defRPr/>
            </a:lvl7pPr>
            <a:lvl8pPr marL="3657600" lvl="7" indent="-323850" algn="l">
              <a:spcBef>
                <a:spcPts val="1600"/>
              </a:spcBef>
              <a:spcAft>
                <a:spcPts val="0"/>
              </a:spcAft>
              <a:buClr>
                <a:schemeClr val="dk1"/>
              </a:buClr>
              <a:buSzPts val="1500"/>
              <a:buChar char="○"/>
              <a:defRPr/>
            </a:lvl8pPr>
            <a:lvl9pPr marL="4114800" lvl="8" indent="-323850" algn="l">
              <a:spcBef>
                <a:spcPts val="1600"/>
              </a:spcBef>
              <a:spcAft>
                <a:spcPts val="1600"/>
              </a:spcAft>
              <a:buClr>
                <a:schemeClr val="dk1"/>
              </a:buClr>
              <a:buSzPts val="1500"/>
              <a:buChar char="■"/>
              <a:defRPr/>
            </a:lvl9pPr>
          </a:lstStyle>
          <a:p>
            <a:endParaRPr/>
          </a:p>
        </p:txBody>
      </p:sp>
      <p:sp>
        <p:nvSpPr>
          <p:cNvPr id="85" name="Google Shape;85;p9"/>
          <p:cNvSpPr txBox="1">
            <a:spLocks noGrp="1"/>
          </p:cNvSpPr>
          <p:nvPr>
            <p:ph type="sldNum" idx="12"/>
          </p:nvPr>
        </p:nvSpPr>
        <p:spPr>
          <a:xfrm>
            <a:off x="8686356" y="6492999"/>
            <a:ext cx="457800" cy="364800"/>
          </a:xfrm>
          <a:prstGeom prst="rect">
            <a:avLst/>
          </a:prstGeom>
          <a:noFill/>
          <a:ln>
            <a:noFill/>
          </a:ln>
        </p:spPr>
        <p:txBody>
          <a:bodyPr spcFirstLastPara="1" wrap="square" lIns="90550" tIns="45250" rIns="90550" bIns="45250" anchor="ctr" anchorCtr="0">
            <a:noAutofit/>
          </a:bodyPr>
          <a:lstStyle>
            <a:lvl1pPr marL="0" marR="0" lvl="0"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1pPr>
            <a:lvl2pPr marL="0" marR="0" lvl="1"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2pPr>
            <a:lvl3pPr marL="0" marR="0" lvl="2"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3pPr>
            <a:lvl4pPr marL="0" marR="0" lvl="3"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4pPr>
            <a:lvl5pPr marL="0" marR="0" lvl="4"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5pPr>
            <a:lvl6pPr marL="0" marR="0" lvl="5"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6pPr>
            <a:lvl7pPr marL="0" marR="0" lvl="6"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7pPr>
            <a:lvl8pPr marL="0" marR="0" lvl="7"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8pPr>
            <a:lvl9pPr marL="0" marR="0" lvl="8"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86"/>
        <p:cNvGrpSpPr/>
        <p:nvPr/>
      </p:nvGrpSpPr>
      <p:grpSpPr>
        <a:xfrm>
          <a:off x="0" y="0"/>
          <a:ext cx="0" cy="0"/>
          <a:chOff x="0" y="0"/>
          <a:chExt cx="0" cy="0"/>
        </a:xfrm>
      </p:grpSpPr>
      <p:pic>
        <p:nvPicPr>
          <p:cNvPr id="87" name="Google Shape;87;p10" descr="J:\Communications &amp; Outreach\Stock Photos\NGSS\86491665.jpg"/>
          <p:cNvPicPr preferRelativeResize="0"/>
          <p:nvPr/>
        </p:nvPicPr>
        <p:blipFill rotWithShape="1">
          <a:blip r:embed="rId2">
            <a:alphaModFix/>
          </a:blip>
          <a:srcRect/>
          <a:stretch/>
        </p:blipFill>
        <p:spPr>
          <a:xfrm>
            <a:off x="7240863" y="267895"/>
            <a:ext cx="1778123" cy="1144116"/>
          </a:xfrm>
          <a:prstGeom prst="rect">
            <a:avLst/>
          </a:prstGeom>
          <a:noFill/>
          <a:ln w="9525" cap="flat" cmpd="sng">
            <a:solidFill>
              <a:srgbClr val="303A96"/>
            </a:solidFill>
            <a:prstDash val="solid"/>
            <a:miter lim="800000"/>
            <a:headEnd type="none" w="sm" len="sm"/>
            <a:tailEnd type="none" w="sm" len="sm"/>
          </a:ln>
        </p:spPr>
      </p:pic>
      <p:sp>
        <p:nvSpPr>
          <p:cNvPr id="88" name="Google Shape;88;p10"/>
          <p:cNvSpPr txBox="1">
            <a:spLocks noGrp="1"/>
          </p:cNvSpPr>
          <p:nvPr>
            <p:ph type="title"/>
          </p:nvPr>
        </p:nvSpPr>
        <p:spPr>
          <a:xfrm>
            <a:off x="457651" y="274588"/>
            <a:ext cx="8228700" cy="1143000"/>
          </a:xfrm>
          <a:prstGeom prst="rect">
            <a:avLst/>
          </a:prstGeom>
          <a:noFill/>
          <a:ln>
            <a:noFill/>
          </a:ln>
        </p:spPr>
        <p:txBody>
          <a:bodyPr spcFirstLastPara="1" wrap="square" lIns="90550" tIns="45250" rIns="90550" bIns="45250" anchor="ctr" anchorCtr="0">
            <a:noAutofit/>
          </a:bodyPr>
          <a:lstStyle>
            <a:lvl1pPr lvl="0" algn="l">
              <a:spcBef>
                <a:spcPts val="0"/>
              </a:spcBef>
              <a:spcAft>
                <a:spcPts val="0"/>
              </a:spcAft>
              <a:buClr>
                <a:srgbClr val="1481AA"/>
              </a:buClr>
              <a:buSzPts val="2800"/>
              <a:buFont typeface="Century Gothic"/>
              <a:buNone/>
              <a:defRPr/>
            </a:lvl1pPr>
            <a:lvl2pPr lvl="1" algn="l">
              <a:spcBef>
                <a:spcPts val="0"/>
              </a:spcBef>
              <a:spcAft>
                <a:spcPts val="0"/>
              </a:spcAft>
              <a:buClr>
                <a:schemeClr val="dk2"/>
              </a:buClr>
              <a:buSzPts val="2800"/>
              <a:buNone/>
              <a:defRPr/>
            </a:lvl2pPr>
            <a:lvl3pPr lvl="2" algn="l">
              <a:spcBef>
                <a:spcPts val="0"/>
              </a:spcBef>
              <a:spcAft>
                <a:spcPts val="0"/>
              </a:spcAft>
              <a:buClr>
                <a:schemeClr val="dk2"/>
              </a:buClr>
              <a:buSzPts val="2800"/>
              <a:buNone/>
              <a:defRPr/>
            </a:lvl3pPr>
            <a:lvl4pPr lvl="3" algn="l">
              <a:spcBef>
                <a:spcPts val="0"/>
              </a:spcBef>
              <a:spcAft>
                <a:spcPts val="0"/>
              </a:spcAft>
              <a:buClr>
                <a:schemeClr val="dk2"/>
              </a:buClr>
              <a:buSzPts val="2800"/>
              <a:buNone/>
              <a:defRPr/>
            </a:lvl4pPr>
            <a:lvl5pPr lvl="4" algn="l">
              <a:spcBef>
                <a:spcPts val="0"/>
              </a:spcBef>
              <a:spcAft>
                <a:spcPts val="0"/>
              </a:spcAft>
              <a:buClr>
                <a:schemeClr val="dk2"/>
              </a:buClr>
              <a:buSzPts val="2800"/>
              <a:buNone/>
              <a:defRPr/>
            </a:lvl5pPr>
            <a:lvl6pPr lvl="5" algn="l">
              <a:spcBef>
                <a:spcPts val="0"/>
              </a:spcBef>
              <a:spcAft>
                <a:spcPts val="0"/>
              </a:spcAft>
              <a:buClr>
                <a:schemeClr val="dk2"/>
              </a:buClr>
              <a:buSzPts val="2800"/>
              <a:buNone/>
              <a:defRPr/>
            </a:lvl6pPr>
            <a:lvl7pPr lvl="6" algn="l">
              <a:spcBef>
                <a:spcPts val="0"/>
              </a:spcBef>
              <a:spcAft>
                <a:spcPts val="0"/>
              </a:spcAft>
              <a:buClr>
                <a:schemeClr val="dk2"/>
              </a:buClr>
              <a:buSzPts val="2800"/>
              <a:buNone/>
              <a:defRPr/>
            </a:lvl7pPr>
            <a:lvl8pPr lvl="7" algn="l">
              <a:spcBef>
                <a:spcPts val="0"/>
              </a:spcBef>
              <a:spcAft>
                <a:spcPts val="0"/>
              </a:spcAft>
              <a:buClr>
                <a:schemeClr val="dk2"/>
              </a:buClr>
              <a:buSzPts val="2800"/>
              <a:buNone/>
              <a:defRPr/>
            </a:lvl8pPr>
            <a:lvl9pPr lvl="8" algn="l">
              <a:spcBef>
                <a:spcPts val="0"/>
              </a:spcBef>
              <a:spcAft>
                <a:spcPts val="0"/>
              </a:spcAft>
              <a:buClr>
                <a:schemeClr val="dk2"/>
              </a:buClr>
              <a:buSzPts val="2800"/>
              <a:buNone/>
              <a:defRPr/>
            </a:lvl9pPr>
          </a:lstStyle>
          <a:p>
            <a:endParaRPr/>
          </a:p>
        </p:txBody>
      </p:sp>
      <p:sp>
        <p:nvSpPr>
          <p:cNvPr id="89" name="Google Shape;89;p10"/>
          <p:cNvSpPr txBox="1">
            <a:spLocks noGrp="1"/>
          </p:cNvSpPr>
          <p:nvPr>
            <p:ph type="body" idx="1"/>
          </p:nvPr>
        </p:nvSpPr>
        <p:spPr>
          <a:xfrm>
            <a:off x="533400" y="1600206"/>
            <a:ext cx="8229600" cy="4525800"/>
          </a:xfrm>
          <a:prstGeom prst="rect">
            <a:avLst/>
          </a:prstGeom>
          <a:noFill/>
          <a:ln>
            <a:noFill/>
          </a:ln>
        </p:spPr>
        <p:txBody>
          <a:bodyPr spcFirstLastPara="1" wrap="square" lIns="90550" tIns="45250" rIns="90550" bIns="45250" anchor="t" anchorCtr="0">
            <a:noAutofit/>
          </a:bodyPr>
          <a:lstStyle>
            <a:lvl1pPr marL="457200" lvl="0" indent="-406400" algn="l">
              <a:spcBef>
                <a:spcPts val="600"/>
              </a:spcBef>
              <a:spcAft>
                <a:spcPts val="0"/>
              </a:spcAft>
              <a:buSzPts val="2800"/>
              <a:buChar char="●"/>
              <a:defRPr sz="2800"/>
            </a:lvl1pPr>
            <a:lvl2pPr marL="914400" lvl="1" indent="-374650" algn="l">
              <a:spcBef>
                <a:spcPts val="500"/>
              </a:spcBef>
              <a:spcAft>
                <a:spcPts val="0"/>
              </a:spcAft>
              <a:buSzPts val="2300"/>
              <a:buChar char="○"/>
              <a:defRPr sz="2300"/>
            </a:lvl2pPr>
            <a:lvl3pPr marL="1371600" lvl="2" indent="-349250" algn="l">
              <a:spcBef>
                <a:spcPts val="400"/>
              </a:spcBef>
              <a:spcAft>
                <a:spcPts val="0"/>
              </a:spcAft>
              <a:buSzPts val="1900"/>
              <a:buChar char="■"/>
              <a:defRPr sz="1900"/>
            </a:lvl3pPr>
            <a:lvl4pPr marL="1828800" lvl="3" indent="-342900" algn="l">
              <a:spcBef>
                <a:spcPts val="400"/>
              </a:spcBef>
              <a:spcAft>
                <a:spcPts val="0"/>
              </a:spcAft>
              <a:buSzPts val="1800"/>
              <a:buChar char="●"/>
              <a:defRPr sz="1800"/>
            </a:lvl4pPr>
            <a:lvl5pPr marL="2286000" lvl="4" indent="-342900" algn="l">
              <a:spcBef>
                <a:spcPts val="400"/>
              </a:spcBef>
              <a:spcAft>
                <a:spcPts val="0"/>
              </a:spcAft>
              <a:buSzPts val="1800"/>
              <a:buChar char="○"/>
              <a:defRPr sz="1800"/>
            </a:lvl5pPr>
            <a:lvl6pPr marL="2743200" lvl="5" indent="-323850" algn="l">
              <a:spcBef>
                <a:spcPts val="300"/>
              </a:spcBef>
              <a:spcAft>
                <a:spcPts val="0"/>
              </a:spcAft>
              <a:buClr>
                <a:schemeClr val="dk1"/>
              </a:buClr>
              <a:buSzPts val="1500"/>
              <a:buChar char="■"/>
              <a:defRPr/>
            </a:lvl6pPr>
            <a:lvl7pPr marL="3200400" lvl="6" indent="-323850" algn="l">
              <a:spcBef>
                <a:spcPts val="1600"/>
              </a:spcBef>
              <a:spcAft>
                <a:spcPts val="0"/>
              </a:spcAft>
              <a:buClr>
                <a:schemeClr val="dk1"/>
              </a:buClr>
              <a:buSzPts val="1500"/>
              <a:buChar char="●"/>
              <a:defRPr/>
            </a:lvl7pPr>
            <a:lvl8pPr marL="3657600" lvl="7" indent="-323850" algn="l">
              <a:spcBef>
                <a:spcPts val="1600"/>
              </a:spcBef>
              <a:spcAft>
                <a:spcPts val="0"/>
              </a:spcAft>
              <a:buClr>
                <a:schemeClr val="dk1"/>
              </a:buClr>
              <a:buSzPts val="1500"/>
              <a:buChar char="○"/>
              <a:defRPr/>
            </a:lvl8pPr>
            <a:lvl9pPr marL="4114800" lvl="8" indent="-323850" algn="l">
              <a:spcBef>
                <a:spcPts val="1600"/>
              </a:spcBef>
              <a:spcAft>
                <a:spcPts val="1600"/>
              </a:spcAft>
              <a:buClr>
                <a:schemeClr val="dk1"/>
              </a:buClr>
              <a:buSzPts val="1500"/>
              <a:buChar char="■"/>
              <a:defRPr/>
            </a:lvl9pPr>
          </a:lstStyle>
          <a:p>
            <a:endParaRPr/>
          </a:p>
        </p:txBody>
      </p:sp>
      <p:sp>
        <p:nvSpPr>
          <p:cNvPr id="90" name="Google Shape;90;p10"/>
          <p:cNvSpPr txBox="1">
            <a:spLocks noGrp="1"/>
          </p:cNvSpPr>
          <p:nvPr>
            <p:ph type="sldNum" idx="12"/>
          </p:nvPr>
        </p:nvSpPr>
        <p:spPr>
          <a:xfrm>
            <a:off x="8686356" y="6492999"/>
            <a:ext cx="457800" cy="364800"/>
          </a:xfrm>
          <a:prstGeom prst="rect">
            <a:avLst/>
          </a:prstGeom>
          <a:noFill/>
          <a:ln>
            <a:noFill/>
          </a:ln>
        </p:spPr>
        <p:txBody>
          <a:bodyPr spcFirstLastPara="1" wrap="square" lIns="90550" tIns="45250" rIns="90550" bIns="45250" anchor="ctr" anchorCtr="0">
            <a:noAutofit/>
          </a:bodyPr>
          <a:lstStyle>
            <a:lvl1pPr marL="0" marR="0" lvl="0"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1pPr>
            <a:lvl2pPr marL="0" marR="0" lvl="1"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2pPr>
            <a:lvl3pPr marL="0" marR="0" lvl="2"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3pPr>
            <a:lvl4pPr marL="0" marR="0" lvl="3"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4pPr>
            <a:lvl5pPr marL="0" marR="0" lvl="4"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5pPr>
            <a:lvl6pPr marL="0" marR="0" lvl="5"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6pPr>
            <a:lvl7pPr marL="0" marR="0" lvl="6"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7pPr>
            <a:lvl8pPr marL="0" marR="0" lvl="7"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8pPr>
            <a:lvl9pPr marL="0" marR="0" lvl="8" indent="0" algn="r">
              <a:spcBef>
                <a:spcPts val="0"/>
              </a:spcBef>
              <a:spcAft>
                <a:spcPts val="0"/>
              </a:spcAft>
              <a:buClr>
                <a:srgbClr val="F57E20"/>
              </a:buClr>
              <a:buSzPts val="1200"/>
              <a:buFont typeface="Calibri"/>
              <a:buNone/>
              <a:defRPr sz="1200" b="1" i="0" u="none" strike="noStrike" cap="none">
                <a:solidFill>
                  <a:srgbClr val="F57E2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C4DCE3"/>
            </a:gs>
          </a:gsLst>
          <a:lin ang="5400000" scaled="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 y="228600"/>
            <a:ext cx="1981200" cy="6638628"/>
            <a:chOff x="2487613" y="285750"/>
            <a:chExt cx="2428875" cy="5654676"/>
          </a:xfrm>
        </p:grpSpPr>
        <p:sp>
          <p:nvSpPr>
            <p:cNvPr id="11" name="Google Shape;11;p1"/>
            <p:cNvSpPr/>
            <p:nvPr/>
          </p:nvSpPr>
          <p:spPr>
            <a:xfrm>
              <a:off x="2487613" y="2284413"/>
              <a:ext cx="85725" cy="533400"/>
            </a:xfrm>
            <a:custGeom>
              <a:avLst/>
              <a:gdLst/>
              <a:ahLst/>
              <a:cxnLst/>
              <a:rect l="l" t="t" r="r" b="b"/>
              <a:pathLst>
                <a:path w="22" h="136" extrusionOk="0">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597151" y="2779713"/>
              <a:ext cx="550863" cy="1978025"/>
            </a:xfrm>
            <a:custGeom>
              <a:avLst/>
              <a:gdLst/>
              <a:ahLst/>
              <a:cxnLst/>
              <a:rect l="l" t="t" r="r" b="b"/>
              <a:pathLst>
                <a:path w="140" h="504" extrusionOk="0">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3175001" y="4730750"/>
              <a:ext cx="519113" cy="1209675"/>
            </a:xfrm>
            <a:custGeom>
              <a:avLst/>
              <a:gdLst/>
              <a:ahLst/>
              <a:cxnLst/>
              <a:rect l="l" t="t" r="r" b="b"/>
              <a:pathLst>
                <a:path w="132" h="308" extrusionOk="0">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3305176" y="5630863"/>
              <a:ext cx="146050" cy="309563"/>
            </a:xfrm>
            <a:custGeom>
              <a:avLst/>
              <a:gdLst/>
              <a:ahLst/>
              <a:cxnLst/>
              <a:rect l="l" t="t" r="r" b="b"/>
              <a:pathLst>
                <a:path w="37" h="79" extrusionOk="0">
                  <a:moveTo>
                    <a:pt x="28" y="79"/>
                  </a:moveTo>
                  <a:cubicBezTo>
                    <a:pt x="37" y="79"/>
                    <a:pt x="37" y="79"/>
                    <a:pt x="37" y="79"/>
                  </a:cubicBezTo>
                  <a:cubicBezTo>
                    <a:pt x="24" y="53"/>
                    <a:pt x="12" y="27"/>
                    <a:pt x="0" y="0"/>
                  </a:cubicBezTo>
                  <a:cubicBezTo>
                    <a:pt x="8" y="27"/>
                    <a:pt x="17" y="53"/>
                    <a:pt x="28" y="79"/>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573338" y="2817813"/>
              <a:ext cx="700088" cy="2835275"/>
            </a:xfrm>
            <a:custGeom>
              <a:avLst/>
              <a:gdLst/>
              <a:ahLst/>
              <a:cxnLst/>
              <a:rect l="l" t="t" r="r" b="b"/>
              <a:pathLst>
                <a:path w="178" h="722" extrusionOk="0">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506663" y="285750"/>
              <a:ext cx="90488" cy="2493963"/>
            </a:xfrm>
            <a:custGeom>
              <a:avLst/>
              <a:gdLst/>
              <a:ahLst/>
              <a:cxnLst/>
              <a:rect l="l" t="t" r="r" b="b"/>
              <a:pathLst>
                <a:path w="23" h="635" extrusionOk="0">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554288" y="2598738"/>
              <a:ext cx="66675" cy="420688"/>
            </a:xfrm>
            <a:custGeom>
              <a:avLst/>
              <a:gdLst/>
              <a:ahLst/>
              <a:cxnLst/>
              <a:rect l="l" t="t" r="r" b="b"/>
              <a:pathLst>
                <a:path w="17" h="107" extrusionOk="0">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3143251" y="4757738"/>
              <a:ext cx="161925" cy="873125"/>
            </a:xfrm>
            <a:custGeom>
              <a:avLst/>
              <a:gdLst/>
              <a:ahLst/>
              <a:cxnLst/>
              <a:rect l="l" t="t" r="r" b="b"/>
              <a:pathLst>
                <a:path w="41" h="222" extrusionOk="0">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3148013" y="1282700"/>
              <a:ext cx="1768475" cy="3448050"/>
            </a:xfrm>
            <a:custGeom>
              <a:avLst/>
              <a:gdLst/>
              <a:ahLst/>
              <a:cxnLst/>
              <a:rect l="l" t="t" r="r" b="b"/>
              <a:pathLst>
                <a:path w="450" h="878" extrusionOk="0">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3273426" y="5653088"/>
              <a:ext cx="138113" cy="287338"/>
            </a:xfrm>
            <a:custGeom>
              <a:avLst/>
              <a:gdLst/>
              <a:ahLst/>
              <a:cxnLst/>
              <a:rect l="l" t="t" r="r" b="b"/>
              <a:pathLst>
                <a:path w="35" h="73" extrusionOk="0">
                  <a:moveTo>
                    <a:pt x="0" y="0"/>
                  </a:moveTo>
                  <a:cubicBezTo>
                    <a:pt x="7" y="24"/>
                    <a:pt x="16" y="49"/>
                    <a:pt x="26" y="73"/>
                  </a:cubicBezTo>
                  <a:cubicBezTo>
                    <a:pt x="35" y="73"/>
                    <a:pt x="35" y="73"/>
                    <a:pt x="35" y="73"/>
                  </a:cubicBezTo>
                  <a:cubicBezTo>
                    <a:pt x="23" y="49"/>
                    <a:pt x="11" y="24"/>
                    <a:pt x="0" y="0"/>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3143251" y="4656138"/>
              <a:ext cx="31750" cy="188913"/>
            </a:xfrm>
            <a:custGeom>
              <a:avLst/>
              <a:gdLst/>
              <a:ahLst/>
              <a:cxnLst/>
              <a:rect l="l" t="t" r="r" b="b"/>
              <a:pathLst>
                <a:path w="8" h="48" extrusionOk="0">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3211513" y="5410200"/>
              <a:ext cx="203200" cy="530225"/>
            </a:xfrm>
            <a:custGeom>
              <a:avLst/>
              <a:gdLst/>
              <a:ahLst/>
              <a:cxnLst/>
              <a:rect l="l" t="t" r="r" b="b"/>
              <a:pathLst>
                <a:path w="52" h="135" extrusionOk="0">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dk2">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1"/>
          <p:cNvGrpSpPr/>
          <p:nvPr/>
        </p:nvGrpSpPr>
        <p:grpSpPr>
          <a:xfrm>
            <a:off x="20421" y="749"/>
            <a:ext cx="1952272" cy="6852504"/>
            <a:chOff x="6627813" y="196102"/>
            <a:chExt cx="1952625" cy="5677649"/>
          </a:xfrm>
        </p:grpSpPr>
        <p:sp>
          <p:nvSpPr>
            <p:cNvPr id="24" name="Google Shape;24;p1"/>
            <p:cNvSpPr/>
            <p:nvPr/>
          </p:nvSpPr>
          <p:spPr>
            <a:xfrm>
              <a:off x="6627813" y="196102"/>
              <a:ext cx="409575" cy="3646488"/>
            </a:xfrm>
            <a:custGeom>
              <a:avLst/>
              <a:gdLst/>
              <a:ahLst/>
              <a:cxnLst/>
              <a:rect l="l" t="t" r="r" b="b"/>
              <a:pathLst>
                <a:path w="103" h="920" extrusionOk="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7061201" y="3771900"/>
              <a:ext cx="350838" cy="1309688"/>
            </a:xfrm>
            <a:custGeom>
              <a:avLst/>
              <a:gdLst/>
              <a:ahLst/>
              <a:cxnLst/>
              <a:rect l="l" t="t" r="r" b="b"/>
              <a:pathLst>
                <a:path w="88" h="330" extrusionOk="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7439026" y="5053013"/>
              <a:ext cx="357188" cy="820738"/>
            </a:xfrm>
            <a:custGeom>
              <a:avLst/>
              <a:gdLst/>
              <a:ahLst/>
              <a:cxnLst/>
              <a:rect l="l" t="t" r="r" b="b"/>
              <a:pathLst>
                <a:path w="90" h="207" extrusionOk="0">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7037388" y="3811588"/>
              <a:ext cx="457200" cy="1852613"/>
            </a:xfrm>
            <a:custGeom>
              <a:avLst/>
              <a:gdLst/>
              <a:ahLst/>
              <a:cxnLst/>
              <a:rect l="l" t="t" r="r" b="b"/>
              <a:pathLst>
                <a:path w="115" h="467" extrusionOk="0">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6992938" y="1263650"/>
              <a:ext cx="144463" cy="2508250"/>
            </a:xfrm>
            <a:custGeom>
              <a:avLst/>
              <a:gdLst/>
              <a:ahLst/>
              <a:cxnLst/>
              <a:rect l="l" t="t" r="r" b="b"/>
              <a:pathLst>
                <a:path w="36" h="633" extrusionOk="0">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7526338" y="5640388"/>
              <a:ext cx="111125" cy="233363"/>
            </a:xfrm>
            <a:custGeom>
              <a:avLst/>
              <a:gdLst/>
              <a:ahLst/>
              <a:cxnLst/>
              <a:rect l="l" t="t" r="r" b="b"/>
              <a:pathLst>
                <a:path w="28" h="59" extrusionOk="0">
                  <a:moveTo>
                    <a:pt x="22" y="59"/>
                  </a:moveTo>
                  <a:cubicBezTo>
                    <a:pt x="28" y="59"/>
                    <a:pt x="28" y="59"/>
                    <a:pt x="28" y="59"/>
                  </a:cubicBezTo>
                  <a:cubicBezTo>
                    <a:pt x="18" y="40"/>
                    <a:pt x="9" y="20"/>
                    <a:pt x="0" y="0"/>
                  </a:cubicBezTo>
                  <a:cubicBezTo>
                    <a:pt x="6" y="20"/>
                    <a:pt x="13" y="40"/>
                    <a:pt x="22" y="5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7021513" y="3598863"/>
              <a:ext cx="68263" cy="423863"/>
            </a:xfrm>
            <a:custGeom>
              <a:avLst/>
              <a:gdLst/>
              <a:ahLst/>
              <a:cxnLst/>
              <a:rect l="l" t="t" r="r" b="b"/>
              <a:pathLst>
                <a:path w="17" h="107" extrusionOk="0">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7412038" y="2801938"/>
              <a:ext cx="1168400" cy="2251075"/>
            </a:xfrm>
            <a:custGeom>
              <a:avLst/>
              <a:gdLst/>
              <a:ahLst/>
              <a:cxnLst/>
              <a:rect l="l" t="t" r="r" b="b"/>
              <a:pathLst>
                <a:path w="294" h="568" extrusionOk="0">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7494588" y="5664200"/>
              <a:ext cx="100013" cy="209550"/>
            </a:xfrm>
            <a:custGeom>
              <a:avLst/>
              <a:gdLst/>
              <a:ahLst/>
              <a:cxnLst/>
              <a:rect l="l" t="t" r="r" b="b"/>
              <a:pathLst>
                <a:path w="25" h="53" extrusionOk="0">
                  <a:moveTo>
                    <a:pt x="0" y="0"/>
                  </a:moveTo>
                  <a:cubicBezTo>
                    <a:pt x="5" y="18"/>
                    <a:pt x="12" y="36"/>
                    <a:pt x="19" y="53"/>
                  </a:cubicBezTo>
                  <a:cubicBezTo>
                    <a:pt x="25" y="53"/>
                    <a:pt x="25" y="53"/>
                    <a:pt x="25" y="53"/>
                  </a:cubicBezTo>
                  <a:cubicBezTo>
                    <a:pt x="16" y="36"/>
                    <a:pt x="8" y="18"/>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7412038" y="5081588"/>
              <a:ext cx="114300" cy="558800"/>
            </a:xfrm>
            <a:custGeom>
              <a:avLst/>
              <a:gdLst/>
              <a:ahLst/>
              <a:cxnLst/>
              <a:rect l="l" t="t" r="r" b="b"/>
              <a:pathLst>
                <a:path w="29" h="141" extrusionOk="0">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7412038" y="4978400"/>
              <a:ext cx="31750" cy="188913"/>
            </a:xfrm>
            <a:custGeom>
              <a:avLst/>
              <a:gdLst/>
              <a:ahLst/>
              <a:cxnLst/>
              <a:rect l="l" t="t" r="r" b="b"/>
              <a:pathLst>
                <a:path w="8" h="48" extrusionOk="0">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7439026" y="5434013"/>
              <a:ext cx="174625" cy="439738"/>
            </a:xfrm>
            <a:custGeom>
              <a:avLst/>
              <a:gdLst/>
              <a:ahLst/>
              <a:cxnLst/>
              <a:rect l="l" t="t" r="r" b="b"/>
              <a:pathLst>
                <a:path w="44" h="111" extrusionOk="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1"/>
          <p:cNvSpPr/>
          <p:nvPr/>
        </p:nvSpPr>
        <p:spPr>
          <a:xfrm>
            <a:off x="0" y="0"/>
            <a:ext cx="18288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txBox="1">
            <a:spLocks noGrp="1"/>
          </p:cNvSpPr>
          <p:nvPr>
            <p:ph type="title"/>
          </p:nvPr>
        </p:nvSpPr>
        <p:spPr>
          <a:xfrm>
            <a:off x="1945200" y="624110"/>
            <a:ext cx="6589200" cy="128089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1481AA"/>
              </a:buClr>
              <a:buSzPts val="3600"/>
              <a:buFont typeface="Century Gothic"/>
              <a:buNone/>
              <a:defRPr sz="3600" b="0" i="0" u="none" strike="noStrike" cap="none">
                <a:solidFill>
                  <a:srgbClr val="1481A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8" name="Google Shape;38;p1"/>
          <p:cNvSpPr txBox="1">
            <a:spLocks noGrp="1"/>
          </p:cNvSpPr>
          <p:nvPr>
            <p:ph type="body" idx="1"/>
          </p:nvPr>
        </p:nvSpPr>
        <p:spPr>
          <a:xfrm>
            <a:off x="1942415" y="2133600"/>
            <a:ext cx="6591985" cy="3886200"/>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1000"/>
              </a:spcBef>
              <a:spcAft>
                <a:spcPts val="0"/>
              </a:spcAft>
              <a:buClr>
                <a:schemeClr val="accent1"/>
              </a:buClr>
              <a:buSzPts val="180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30200" algn="l" rtl="0">
              <a:spcBef>
                <a:spcPts val="1000"/>
              </a:spcBef>
              <a:spcAft>
                <a:spcPts val="0"/>
              </a:spcAft>
              <a:buClr>
                <a:schemeClr val="accent1"/>
              </a:buClr>
              <a:buSzPts val="160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317500" algn="l" rtl="0">
              <a:spcBef>
                <a:spcPts val="1000"/>
              </a:spcBef>
              <a:spcAft>
                <a:spcPts val="0"/>
              </a:spcAft>
              <a:buClr>
                <a:schemeClr val="accent1"/>
              </a:buClr>
              <a:buSzPts val="140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304800" algn="l" rtl="0">
              <a:spcBef>
                <a:spcPts val="1000"/>
              </a:spcBef>
              <a:spcAft>
                <a:spcPts val="0"/>
              </a:spcAft>
              <a:buClr>
                <a:schemeClr val="accent1"/>
              </a:buClr>
              <a:buSzPts val="120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39" name="Google Shape;39;p1"/>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Google Shape;40;p1"/>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2000" b="0" i="0" u="none" strike="noStrike" cap="none">
                <a:solidFill>
                  <a:srgbClr val="FEFFFF"/>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rgbClr val="FEFFFF"/>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rgbClr val="FEFFFF"/>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rgbClr val="FEFFFF"/>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rgbClr val="FEFFFF"/>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rgbClr val="FEFFFF"/>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rgbClr val="FEFFFF"/>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rgbClr val="FEFFFF"/>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rgbClr val="FE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41" name="Google Shape;41;p1"/>
          <p:cNvPicPr preferRelativeResize="0"/>
          <p:nvPr/>
        </p:nvPicPr>
        <p:blipFill rotWithShape="1">
          <a:blip r:embed="rId29">
            <a:alphaModFix/>
          </a:blip>
          <a:srcRect/>
          <a:stretch/>
        </p:blipFill>
        <p:spPr>
          <a:xfrm>
            <a:off x="8412708" y="6135089"/>
            <a:ext cx="670687" cy="6275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undsci.berkeley.edu/teaching/misconceptions.php"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undsci.berkeley.edu/teaching/misconceptions.php"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34.jp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hyperlink" Target="https://education.alaska.gov/akstandards/science/science-standards-for-alaska.pdf?v=1"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M886eqbdbTM"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hyperlink" Target="https://ngss.nsta.org/" TargetMode="External"/><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hyperlink" Target="https://ngss.nsta.org/AccessStandardsByTopic.aspx"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ngss.nsta.org/AccessStandardsByTopic.aspx"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thewonderofscience.com/teaching"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phet.colorado.edu/en/simulation/gas-properties"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EtqxRJGB_EY"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hyperlink" Target="http://drive.google.com/file/d/1FRYoe6YHNTuEE5q_iyJHva9wAOftxkYp/view"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3" Type="http://schemas.openxmlformats.org/officeDocument/2006/relationships/hyperlink" Target="https://docs.google.com/document/d/1OzevRazXw5C_gcQ46mVfK0TX8Jbn_8lhC2DmjHwPsiE/edit"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hyperlink" Target="https://thewonderofscience.com/" TargetMode="Externa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52.jp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padlet.com/vickilowe/90gjj0c3lx05xgn1"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hyperlink" Target="https://thewonderofscience.com/teaching"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56.jpg"/><Relationship Id="rId4" Type="http://schemas.openxmlformats.org/officeDocument/2006/relationships/hyperlink" Target="http://drive.google.com/file/d/1vc2bsPdn5QD2bLIrVqee26XKYiMGi2Sj/view"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drive.google.com/file/d/1j-2RChEO1lul99E5QjzWK7kinuKRM0u2/view"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list.state.ak.us/mailman/listinfo/ak.scienceteachers?fbclid=IwAR1Lx1YLNKx6B9RsSDeW4Y_MPGO2PkQNC83eXI8yJY58s3zpOIFKOD__z6c"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hyperlink" Target="https://asta.wildapricot.org/sys/website" TargetMode="External"/><Relationship Id="rId4" Type="http://schemas.openxmlformats.org/officeDocument/2006/relationships/hyperlink" Target="https://www.facebook.com/groups/179916432073354"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colorado.edu/program/inquiryhub/curricula/inquiryhub-biology"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hyperlink" Target="https://sites.google.com/beaverton.k12.or.us/patterns/home" TargetMode="External"/><Relationship Id="rId4" Type="http://schemas.openxmlformats.org/officeDocument/2006/relationships/hyperlink" Target="https://docs.google.com/document/d/1gSVXTDxPRsY7PTR1zQxCY5aU02E8VwHlRaH-0WQ9fAs/edit"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curriculum.newvisions.org/science/course/living-environment/"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hyperlink" Target="https://curriculum.newvisions.org/science/course/earth-space-science/" TargetMode="External"/><Relationship Id="rId4" Type="http://schemas.openxmlformats.org/officeDocument/2006/relationships/hyperlink" Target="https://curriculum.newvisions.org/science/course/earth-science/"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curriculum.newvisions.org/science/course/physics/"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hyperlink" Target="https://www.colorado.edu/program/schoolwide-labs/computational-thinking-classroom-resources-ct-integrated-storyline-units" TargetMode="External"/><Relationship Id="rId5" Type="http://schemas.openxmlformats.org/officeDocument/2006/relationships/hyperlink" Target="https://curriculum.newvisions.org/science/course/chemistry/" TargetMode="External"/><Relationship Id="rId4" Type="http://schemas.openxmlformats.org/officeDocument/2006/relationships/hyperlink" Target="https://curriculum.newvisions.org/science/course/biology/"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Jyiv1Lc0d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drive.google.com/file/d/1xGpp5oZ1cEZtzRryQaQ-lu-SYks2aV0N/view"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9"/>
          <p:cNvSpPr txBox="1">
            <a:spLocks noGrp="1"/>
          </p:cNvSpPr>
          <p:nvPr>
            <p:ph type="title"/>
          </p:nvPr>
        </p:nvSpPr>
        <p:spPr>
          <a:xfrm>
            <a:off x="1546450" y="520775"/>
            <a:ext cx="7268700" cy="1684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481AA"/>
              </a:buClr>
              <a:buSzPts val="3240"/>
              <a:buFont typeface="Century Gothic"/>
              <a:buNone/>
            </a:pPr>
            <a:r>
              <a:rPr lang="en-US" sz="3640" b="1" dirty="0"/>
              <a:t>Welcome!</a:t>
            </a:r>
            <a:br>
              <a:rPr lang="en-US" sz="3640" b="1" dirty="0"/>
            </a:br>
            <a:r>
              <a:rPr lang="en-US" sz="3640" b="1" dirty="0"/>
              <a:t>Introduction to the</a:t>
            </a:r>
            <a:br>
              <a:rPr lang="en-US" sz="3640" dirty="0"/>
            </a:br>
            <a:r>
              <a:rPr lang="en-US" sz="3640" b="1" dirty="0">
                <a:solidFill>
                  <a:srgbClr val="9900FF"/>
                </a:solidFill>
              </a:rPr>
              <a:t>Science Standards for Alaska</a:t>
            </a:r>
            <a:r>
              <a:rPr lang="en-US" sz="3640" dirty="0">
                <a:solidFill>
                  <a:srgbClr val="FF9900"/>
                </a:solidFill>
              </a:rPr>
              <a:t> </a:t>
            </a:r>
            <a:br>
              <a:rPr lang="en-US" sz="3640" dirty="0"/>
            </a:br>
            <a:r>
              <a:rPr lang="en-US" sz="3640" b="1" dirty="0"/>
              <a:t>for 9-12 Grade</a:t>
            </a:r>
            <a:endParaRPr sz="3640" b="1" dirty="0"/>
          </a:p>
        </p:txBody>
      </p:sp>
      <p:sp>
        <p:nvSpPr>
          <p:cNvPr id="218" name="Google Shape;218;p29"/>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 An Excellent Education for Every Student Every Day ·</a:t>
            </a:r>
            <a:endParaRPr/>
          </a:p>
        </p:txBody>
      </p:sp>
      <p:sp>
        <p:nvSpPr>
          <p:cNvPr id="219" name="Google Shape;219;p29">
            <a:extLst>
              <a:ext uri="{C183D7F6-B498-43B3-948B-1728B52AA6E4}">
                <adec:decorative xmlns:adec="http://schemas.microsoft.com/office/drawing/2017/decorative" val="1"/>
              </a:ext>
            </a:extLst>
          </p:cNvPr>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
        <p:nvSpPr>
          <p:cNvPr id="220" name="Google Shape;220;p29"/>
          <p:cNvSpPr txBox="1"/>
          <p:nvPr/>
        </p:nvSpPr>
        <p:spPr>
          <a:xfrm>
            <a:off x="6058500" y="2941800"/>
            <a:ext cx="2432100" cy="286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b="1">
                <a:latin typeface="Century Gothic"/>
                <a:ea typeface="Century Gothic"/>
                <a:cs typeface="Century Gothic"/>
                <a:sym typeface="Century Gothic"/>
              </a:rPr>
              <a:t>I was reading a book on Helium. I couldn’t put it down.</a:t>
            </a:r>
            <a:endParaRPr sz="2900" b="1">
              <a:latin typeface="Century Gothic"/>
              <a:ea typeface="Century Gothic"/>
              <a:cs typeface="Century Gothic"/>
              <a:sym typeface="Century Gothic"/>
            </a:endParaRPr>
          </a:p>
        </p:txBody>
      </p:sp>
      <p:pic>
        <p:nvPicPr>
          <p:cNvPr id="221" name="Google Shape;221;p2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218648" y="2874200"/>
            <a:ext cx="3052950" cy="3106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8">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
        <p:nvSpPr>
          <p:cNvPr id="296" name="Google Shape;296;p38"/>
          <p:cNvSpPr txBox="1">
            <a:spLocks noGrp="1"/>
          </p:cNvSpPr>
          <p:nvPr>
            <p:ph type="title"/>
          </p:nvPr>
        </p:nvSpPr>
        <p:spPr>
          <a:xfrm>
            <a:off x="1945200" y="624103"/>
            <a:ext cx="6589200" cy="859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800" b="1" dirty="0"/>
              <a:t>Presentation Objectives</a:t>
            </a:r>
            <a:endParaRPr sz="3800" b="1" dirty="0"/>
          </a:p>
        </p:txBody>
      </p:sp>
      <p:sp>
        <p:nvSpPr>
          <p:cNvPr id="297" name="Google Shape;297;p38"/>
          <p:cNvSpPr txBox="1">
            <a:spLocks noGrp="1"/>
          </p:cNvSpPr>
          <p:nvPr>
            <p:ph type="body" idx="1"/>
          </p:nvPr>
        </p:nvSpPr>
        <p:spPr>
          <a:xfrm>
            <a:off x="1383550" y="1289800"/>
            <a:ext cx="7152300" cy="41490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sz="2400" dirty="0">
              <a:solidFill>
                <a:schemeClr val="dk1"/>
              </a:solidFill>
              <a:latin typeface="Arial"/>
              <a:ea typeface="Arial"/>
              <a:cs typeface="Arial"/>
              <a:sym typeface="Arial"/>
            </a:endParaRPr>
          </a:p>
          <a:p>
            <a:pPr marL="571500" lvl="0" indent="-514350" algn="l" rtl="0">
              <a:spcBef>
                <a:spcPts val="1000"/>
              </a:spcBef>
              <a:spcAft>
                <a:spcPts val="0"/>
              </a:spcAft>
              <a:buClr>
                <a:schemeClr val="dk1"/>
              </a:buClr>
              <a:buSzPts val="2700"/>
              <a:buFont typeface="+mj-lt"/>
              <a:buAutoNum type="arabicPeriod"/>
            </a:pPr>
            <a:r>
              <a:rPr lang="en-US" sz="2700" dirty="0">
                <a:solidFill>
                  <a:schemeClr val="dk1"/>
                </a:solidFill>
                <a:latin typeface="Arial"/>
                <a:ea typeface="Arial"/>
                <a:cs typeface="Arial"/>
                <a:sym typeface="Arial"/>
              </a:rPr>
              <a:t>Review the 3 Dimensional foundations that support each performance expectation</a:t>
            </a:r>
            <a:br>
              <a:rPr lang="en-US" sz="2700" dirty="0">
                <a:solidFill>
                  <a:schemeClr val="dk1"/>
                </a:solidFill>
                <a:latin typeface="Arial"/>
                <a:ea typeface="Arial"/>
                <a:cs typeface="Arial"/>
                <a:sym typeface="Arial"/>
              </a:rPr>
            </a:br>
            <a:endParaRPr sz="2700" dirty="0">
              <a:solidFill>
                <a:schemeClr val="dk1"/>
              </a:solidFill>
              <a:latin typeface="Arial"/>
              <a:ea typeface="Arial"/>
              <a:cs typeface="Arial"/>
              <a:sym typeface="Arial"/>
            </a:endParaRPr>
          </a:p>
          <a:p>
            <a:pPr marL="571500" lvl="0" indent="-514350" algn="l" rtl="0">
              <a:spcBef>
                <a:spcPts val="0"/>
              </a:spcBef>
              <a:spcAft>
                <a:spcPts val="0"/>
              </a:spcAft>
              <a:buClr>
                <a:schemeClr val="dk1"/>
              </a:buClr>
              <a:buSzPts val="2700"/>
              <a:buFont typeface="+mj-lt"/>
              <a:buAutoNum type="arabicPeriod"/>
            </a:pPr>
            <a:r>
              <a:rPr lang="en-US" sz="2700" dirty="0">
                <a:solidFill>
                  <a:schemeClr val="dk1"/>
                </a:solidFill>
                <a:latin typeface="Arial"/>
                <a:ea typeface="Arial"/>
                <a:cs typeface="Arial"/>
                <a:sym typeface="Arial"/>
              </a:rPr>
              <a:t>Describe the anatomy of a science standard for Alaska</a:t>
            </a:r>
            <a:endParaRPr sz="2700" dirty="0">
              <a:solidFill>
                <a:schemeClr val="dk1"/>
              </a:solidFill>
              <a:latin typeface="Arial"/>
              <a:ea typeface="Arial"/>
              <a:cs typeface="Arial"/>
              <a:sym typeface="Arial"/>
            </a:endParaRPr>
          </a:p>
          <a:p>
            <a:pPr marL="971550" lvl="0" indent="-514350" algn="l" rtl="0">
              <a:spcBef>
                <a:spcPts val="1000"/>
              </a:spcBef>
              <a:spcAft>
                <a:spcPts val="0"/>
              </a:spcAft>
              <a:buFont typeface="+mj-lt"/>
              <a:buAutoNum type="arabicPeriod"/>
            </a:pPr>
            <a:endParaRPr sz="2700" dirty="0">
              <a:solidFill>
                <a:schemeClr val="dk1"/>
              </a:solidFill>
              <a:latin typeface="Arial"/>
              <a:ea typeface="Arial"/>
              <a:cs typeface="Arial"/>
              <a:sym typeface="Arial"/>
            </a:endParaRPr>
          </a:p>
          <a:p>
            <a:pPr marL="571500" lvl="0" indent="-514350" algn="l" rtl="0">
              <a:spcBef>
                <a:spcPts val="1000"/>
              </a:spcBef>
              <a:spcAft>
                <a:spcPts val="0"/>
              </a:spcAft>
              <a:buClr>
                <a:schemeClr val="dk1"/>
              </a:buClr>
              <a:buSzPts val="2700"/>
              <a:buFont typeface="+mj-lt"/>
              <a:buAutoNum type="arabicPeriod"/>
            </a:pPr>
            <a:r>
              <a:rPr lang="en-US" sz="2700" dirty="0">
                <a:solidFill>
                  <a:schemeClr val="dk1"/>
                </a:solidFill>
                <a:latin typeface="Arial"/>
                <a:ea typeface="Arial"/>
                <a:cs typeface="Arial"/>
                <a:sym typeface="Arial"/>
              </a:rPr>
              <a:t>Share tools and models to assist in implementation of the Science Standards for Alaska</a:t>
            </a:r>
            <a:endParaRPr sz="2700" dirty="0">
              <a:solidFill>
                <a:schemeClr val="dk1"/>
              </a:solidFill>
              <a:latin typeface="Arial"/>
              <a:ea typeface="Arial"/>
              <a:cs typeface="Arial"/>
              <a:sym typeface="Arial"/>
            </a:endParaRPr>
          </a:p>
          <a:p>
            <a:pPr marL="0" lvl="0" indent="0" algn="l" rtl="0">
              <a:spcBef>
                <a:spcPts val="1000"/>
              </a:spcBef>
              <a:spcAft>
                <a:spcPts val="0"/>
              </a:spcAft>
              <a:buNone/>
            </a:pPr>
            <a:endParaRPr sz="2400"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9"/>
          <p:cNvSpPr txBox="1">
            <a:spLocks noGrp="1"/>
          </p:cNvSpPr>
          <p:nvPr>
            <p:ph type="title" idx="4294967295"/>
          </p:nvPr>
        </p:nvSpPr>
        <p:spPr>
          <a:xfrm>
            <a:off x="1399821" y="678545"/>
            <a:ext cx="7399867"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95D3"/>
              </a:buClr>
              <a:buSzPts val="3200"/>
              <a:buFont typeface="Arial"/>
              <a:buNone/>
            </a:pPr>
            <a:r>
              <a:rPr lang="en-US" b="1" dirty="0"/>
              <a:t>Science Standards in the Past</a:t>
            </a:r>
            <a:endParaRPr b="1" dirty="0"/>
          </a:p>
        </p:txBody>
      </p:sp>
      <p:sp>
        <p:nvSpPr>
          <p:cNvPr id="304" name="Google Shape;304;p39">
            <a:extLst>
              <a:ext uri="{C183D7F6-B498-43B3-948B-1728B52AA6E4}">
                <adec:decorative xmlns:adec="http://schemas.microsoft.com/office/drawing/2017/decorative" val="1"/>
              </a:ext>
            </a:extLst>
          </p:cNvPr>
          <p:cNvSpPr/>
          <p:nvPr/>
        </p:nvSpPr>
        <p:spPr>
          <a:xfrm>
            <a:off x="768532" y="2909758"/>
            <a:ext cx="6422571" cy="2743200"/>
          </a:xfrm>
          <a:prstGeom prst="rect">
            <a:avLst/>
          </a:prstGeom>
          <a:solidFill>
            <a:srgbClr val="C00000"/>
          </a:solidFill>
          <a:ln w="9525"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rgbClr val="FF8000"/>
              </a:solidFill>
              <a:latin typeface="Calibri"/>
              <a:ea typeface="Calibri"/>
              <a:cs typeface="Calibri"/>
              <a:sym typeface="Calibri"/>
            </a:endParaRPr>
          </a:p>
        </p:txBody>
      </p:sp>
      <p:sp>
        <p:nvSpPr>
          <p:cNvPr id="305" name="Google Shape;305;p39">
            <a:extLst>
              <a:ext uri="{C183D7F6-B498-43B3-948B-1728B52AA6E4}">
                <adec:decorative xmlns:adec="http://schemas.microsoft.com/office/drawing/2017/decorative" val="1"/>
              </a:ext>
            </a:extLst>
          </p:cNvPr>
          <p:cNvSpPr/>
          <p:nvPr/>
        </p:nvSpPr>
        <p:spPr>
          <a:xfrm>
            <a:off x="7430589" y="2909758"/>
            <a:ext cx="1256211" cy="2743200"/>
          </a:xfrm>
          <a:prstGeom prst="rect">
            <a:avLst/>
          </a:prstGeom>
          <a:solidFill>
            <a:srgbClr val="C00000"/>
          </a:solidFill>
          <a:ln w="9525"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rgbClr val="FF8000"/>
              </a:solidFill>
              <a:latin typeface="Calibri"/>
              <a:ea typeface="Calibri"/>
              <a:cs typeface="Calibri"/>
              <a:sym typeface="Calibri"/>
            </a:endParaRPr>
          </a:p>
        </p:txBody>
      </p:sp>
      <p:sp>
        <p:nvSpPr>
          <p:cNvPr id="306" name="Google Shape;306;p39"/>
          <p:cNvSpPr txBox="1"/>
          <p:nvPr/>
        </p:nvSpPr>
        <p:spPr>
          <a:xfrm>
            <a:off x="2499366" y="3651636"/>
            <a:ext cx="3352787"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Facts about science</a:t>
            </a:r>
            <a:endParaRPr sz="3200" b="0" i="0" u="none" strike="noStrike" cap="none">
              <a:solidFill>
                <a:schemeClr val="lt1"/>
              </a:solidFill>
              <a:latin typeface="Arial"/>
              <a:ea typeface="Arial"/>
              <a:cs typeface="Arial"/>
              <a:sym typeface="Arial"/>
            </a:endParaRPr>
          </a:p>
        </p:txBody>
      </p:sp>
      <p:sp>
        <p:nvSpPr>
          <p:cNvPr id="307" name="Google Shape;307;p39"/>
          <p:cNvSpPr txBox="1"/>
          <p:nvPr/>
        </p:nvSpPr>
        <p:spPr>
          <a:xfrm>
            <a:off x="7430589" y="3718930"/>
            <a:ext cx="1256211"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Doing science</a:t>
            </a:r>
            <a:endParaRPr sz="2000" b="0" i="0" u="none" strike="noStrike" cap="none">
              <a:solidFill>
                <a:schemeClr val="lt1"/>
              </a:solidFill>
              <a:latin typeface="Arial"/>
              <a:ea typeface="Arial"/>
              <a:cs typeface="Arial"/>
              <a:sym typeface="Arial"/>
            </a:endParaRPr>
          </a:p>
        </p:txBody>
      </p:sp>
      <p:sp>
        <p:nvSpPr>
          <p:cNvPr id="308" name="Google Shape;308;p39">
            <a:extLst>
              <a:ext uri="{C183D7F6-B498-43B3-948B-1728B52AA6E4}">
                <adec:decorative xmlns:adec="http://schemas.microsoft.com/office/drawing/2017/decorative" val="1"/>
              </a:ext>
            </a:extLst>
          </p:cNvPr>
          <p:cNvSpPr/>
          <p:nvPr/>
        </p:nvSpPr>
        <p:spPr>
          <a:xfrm>
            <a:off x="879369" y="2174149"/>
            <a:ext cx="6483928" cy="554182"/>
          </a:xfrm>
          <a:prstGeom prst="leftRightArrow">
            <a:avLst>
              <a:gd name="adj1" fmla="val 50000"/>
              <a:gd name="adj2" fmla="val 50000"/>
            </a:avLst>
          </a:prstGeom>
          <a:solidFill>
            <a:srgbClr val="A5A5A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800"/>
              <a:buFont typeface="Calibri"/>
              <a:buNone/>
            </a:pPr>
            <a:endParaRPr sz="800" b="1" i="0" u="none" strike="noStrike" cap="none">
              <a:solidFill>
                <a:schemeClr val="dk1"/>
              </a:solidFill>
              <a:latin typeface="Arial"/>
              <a:ea typeface="Arial"/>
              <a:cs typeface="Arial"/>
              <a:sym typeface="Arial"/>
            </a:endParaRPr>
          </a:p>
        </p:txBody>
      </p:sp>
      <p:sp>
        <p:nvSpPr>
          <p:cNvPr id="309" name="Google Shape;309;p39">
            <a:extLst>
              <a:ext uri="{C183D7F6-B498-43B3-948B-1728B52AA6E4}">
                <adec:decorative xmlns:adec="http://schemas.microsoft.com/office/drawing/2017/decorative" val="1"/>
              </a:ext>
            </a:extLst>
          </p:cNvPr>
          <p:cNvSpPr/>
          <p:nvPr/>
        </p:nvSpPr>
        <p:spPr>
          <a:xfrm>
            <a:off x="7487986" y="2174149"/>
            <a:ext cx="1177638" cy="554182"/>
          </a:xfrm>
          <a:prstGeom prst="leftRightArrow">
            <a:avLst>
              <a:gd name="adj1" fmla="val 50000"/>
              <a:gd name="adj2" fmla="val 50000"/>
            </a:avLst>
          </a:prstGeom>
          <a:solidFill>
            <a:srgbClr val="A5A5A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800"/>
              <a:buFont typeface="Calibri"/>
              <a:buNone/>
            </a:pPr>
            <a:endParaRPr sz="800" b="1" i="0" u="none" strike="noStrike" cap="none">
              <a:solidFill>
                <a:schemeClr val="dk1"/>
              </a:solidFill>
              <a:latin typeface="Arial"/>
              <a:ea typeface="Arial"/>
              <a:cs typeface="Arial"/>
              <a:sym typeface="Arial"/>
            </a:endParaRPr>
          </a:p>
        </p:txBody>
      </p:sp>
      <p:sp>
        <p:nvSpPr>
          <p:cNvPr id="310" name="Google Shape;310;p39">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9"/>
          <p:cNvSpPr txBox="1">
            <a:spLocks noGrp="1"/>
          </p:cNvSpPr>
          <p:nvPr>
            <p:ph type="title" idx="4294967295"/>
          </p:nvPr>
        </p:nvSpPr>
        <p:spPr>
          <a:xfrm>
            <a:off x="1399821" y="678545"/>
            <a:ext cx="7399867"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95D3"/>
              </a:buClr>
              <a:buSzPts val="3200"/>
              <a:buFont typeface="Arial"/>
              <a:buNone/>
            </a:pPr>
            <a:r>
              <a:rPr lang="en-US" b="1" dirty="0"/>
              <a:t>Why a revision?</a:t>
            </a:r>
            <a:endParaRPr b="1" dirty="0"/>
          </a:p>
        </p:txBody>
      </p:sp>
      <p:sp>
        <p:nvSpPr>
          <p:cNvPr id="306" name="Google Shape;306;p39"/>
          <p:cNvSpPr txBox="1"/>
          <p:nvPr/>
        </p:nvSpPr>
        <p:spPr>
          <a:xfrm>
            <a:off x="2499366" y="3651636"/>
            <a:ext cx="3352787"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Facts about science</a:t>
            </a:r>
            <a:endParaRPr sz="3200" b="0" i="0" u="none" strike="noStrike" cap="none">
              <a:solidFill>
                <a:schemeClr val="lt1"/>
              </a:solidFill>
              <a:latin typeface="Arial"/>
              <a:ea typeface="Arial"/>
              <a:cs typeface="Arial"/>
              <a:sym typeface="Arial"/>
            </a:endParaRPr>
          </a:p>
        </p:txBody>
      </p:sp>
      <p:sp>
        <p:nvSpPr>
          <p:cNvPr id="307" name="Google Shape;307;p39"/>
          <p:cNvSpPr txBox="1"/>
          <p:nvPr/>
        </p:nvSpPr>
        <p:spPr>
          <a:xfrm>
            <a:off x="7430589" y="3718930"/>
            <a:ext cx="1256211"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Doing science</a:t>
            </a:r>
            <a:endParaRPr sz="2000" b="0" i="0" u="none" strike="noStrike" cap="none">
              <a:solidFill>
                <a:schemeClr val="lt1"/>
              </a:solidFill>
              <a:latin typeface="Arial"/>
              <a:ea typeface="Arial"/>
              <a:cs typeface="Arial"/>
              <a:sym typeface="Arial"/>
            </a:endParaRPr>
          </a:p>
        </p:txBody>
      </p:sp>
      <p:sp>
        <p:nvSpPr>
          <p:cNvPr id="310" name="Google Shape;310;p39">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pic>
        <p:nvPicPr>
          <p:cNvPr id="311" name="Google Shape;311;p39" descr="Learning pyramid Average student retention rates Lecture less than 10% Reading 10% Audiovisual 20% Demonstration 30% Discussion 50% Practice Doing 75% Teach others 90%"/>
          <p:cNvPicPr preferRelativeResize="0"/>
          <p:nvPr/>
        </p:nvPicPr>
        <p:blipFill>
          <a:blip r:embed="rId3">
            <a:alphaModFix/>
          </a:blip>
          <a:stretch>
            <a:fillRect/>
          </a:stretch>
        </p:blipFill>
        <p:spPr>
          <a:xfrm>
            <a:off x="1191136" y="1419213"/>
            <a:ext cx="7018245" cy="5161450"/>
          </a:xfrm>
          <a:prstGeom prst="rect">
            <a:avLst/>
          </a:prstGeom>
          <a:noFill/>
          <a:ln>
            <a:noFill/>
          </a:ln>
        </p:spPr>
      </p:pic>
    </p:spTree>
    <p:extLst>
      <p:ext uri="{BB962C8B-B14F-4D97-AF65-F5344CB8AC3E}">
        <p14:creationId xmlns:p14="http://schemas.microsoft.com/office/powerpoint/2010/main" val="32035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0"/>
          <p:cNvSpPr txBox="1">
            <a:spLocks noGrp="1"/>
          </p:cNvSpPr>
          <p:nvPr>
            <p:ph type="title"/>
          </p:nvPr>
        </p:nvSpPr>
        <p:spPr>
          <a:xfrm>
            <a:off x="1641825" y="624100"/>
            <a:ext cx="6892500" cy="128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New Science Standards for Alaska?</a:t>
            </a:r>
            <a:endParaRPr b="1"/>
          </a:p>
        </p:txBody>
      </p:sp>
      <p:sp>
        <p:nvSpPr>
          <p:cNvPr id="318" name="Google Shape;318;p40"/>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pic>
        <p:nvPicPr>
          <p:cNvPr id="319" name="Google Shape;319;p4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917732" y="5522675"/>
            <a:ext cx="1398100" cy="1169850"/>
          </a:xfrm>
          <a:prstGeom prst="rect">
            <a:avLst/>
          </a:prstGeom>
          <a:noFill/>
          <a:ln>
            <a:noFill/>
          </a:ln>
        </p:spPr>
      </p:pic>
      <p:pic>
        <p:nvPicPr>
          <p:cNvPr id="320" name="Google Shape;320;p4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289100" y="2057510"/>
            <a:ext cx="5817231" cy="3694728"/>
          </a:xfrm>
          <a:prstGeom prst="rect">
            <a:avLst/>
          </a:prstGeom>
          <a:noFill/>
          <a:ln>
            <a:noFill/>
          </a:ln>
        </p:spPr>
      </p:pic>
      <p:pic>
        <p:nvPicPr>
          <p:cNvPr id="321" name="Google Shape;321;p40" descr="Gear-up Explore generalize experiment interpret apply">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1289099" y="234175"/>
            <a:ext cx="6996257" cy="6524999"/>
          </a:xfrm>
          <a:prstGeom prst="rect">
            <a:avLst/>
          </a:prstGeom>
          <a:noFill/>
          <a:ln>
            <a:noFill/>
          </a:ln>
        </p:spPr>
      </p:pic>
      <p:sp>
        <p:nvSpPr>
          <p:cNvPr id="322" name="Google Shape;322;p40"/>
          <p:cNvSpPr txBox="1"/>
          <p:nvPr/>
        </p:nvSpPr>
        <p:spPr>
          <a:xfrm>
            <a:off x="5751825" y="218375"/>
            <a:ext cx="1762200" cy="5694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latin typeface="Century Gothic"/>
                <a:ea typeface="Century Gothic"/>
                <a:cs typeface="Century Gothic"/>
                <a:sym typeface="Century Gothic"/>
              </a:rPr>
              <a:t>1. Engage</a:t>
            </a:r>
            <a:endParaRPr sz="2500" b="1">
              <a:latin typeface="Century Gothic"/>
              <a:ea typeface="Century Gothic"/>
              <a:cs typeface="Century Gothic"/>
              <a:sym typeface="Century Gothic"/>
            </a:endParaRPr>
          </a:p>
        </p:txBody>
      </p:sp>
      <p:sp>
        <p:nvSpPr>
          <p:cNvPr id="323" name="Google Shape;323;p40"/>
          <p:cNvSpPr txBox="1"/>
          <p:nvPr/>
        </p:nvSpPr>
        <p:spPr>
          <a:xfrm>
            <a:off x="6187500" y="2979825"/>
            <a:ext cx="1762200" cy="5694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latin typeface="Century Gothic"/>
                <a:ea typeface="Century Gothic"/>
                <a:cs typeface="Century Gothic"/>
                <a:sym typeface="Century Gothic"/>
              </a:rPr>
              <a:t>3. Explain</a:t>
            </a:r>
            <a:endParaRPr sz="2500" b="1">
              <a:latin typeface="Century Gothic"/>
              <a:ea typeface="Century Gothic"/>
              <a:cs typeface="Century Gothic"/>
              <a:sym typeface="Century Gothic"/>
            </a:endParaRPr>
          </a:p>
        </p:txBody>
      </p:sp>
      <p:sp>
        <p:nvSpPr>
          <p:cNvPr id="324" name="Google Shape;324;p40"/>
          <p:cNvSpPr txBox="1"/>
          <p:nvPr/>
        </p:nvSpPr>
        <p:spPr>
          <a:xfrm>
            <a:off x="2859600" y="5904650"/>
            <a:ext cx="2466300" cy="5694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latin typeface="Century Gothic"/>
                <a:ea typeface="Century Gothic"/>
                <a:cs typeface="Century Gothic"/>
                <a:sym typeface="Century Gothic"/>
              </a:rPr>
              <a:t>4. Elaborate</a:t>
            </a:r>
            <a:endParaRPr sz="2500" b="1">
              <a:latin typeface="Century Gothic"/>
              <a:ea typeface="Century Gothic"/>
              <a:cs typeface="Century Gothic"/>
              <a:sym typeface="Century Gothic"/>
            </a:endParaRPr>
          </a:p>
        </p:txBody>
      </p:sp>
      <p:sp>
        <p:nvSpPr>
          <p:cNvPr id="325" name="Google Shape;325;p40"/>
          <p:cNvSpPr txBox="1"/>
          <p:nvPr/>
        </p:nvSpPr>
        <p:spPr>
          <a:xfrm>
            <a:off x="1641825" y="2979825"/>
            <a:ext cx="2466300" cy="5694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b="1">
                <a:latin typeface="Century Gothic"/>
                <a:ea typeface="Century Gothic"/>
                <a:cs typeface="Century Gothic"/>
                <a:sym typeface="Century Gothic"/>
              </a:rPr>
              <a:t>5. Evaluate</a:t>
            </a:r>
            <a:endParaRPr sz="2500" b="1">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2"/>
                                        </p:tgtEl>
                                        <p:attrNameLst>
                                          <p:attrName>style.visibility</p:attrName>
                                        </p:attrNameLst>
                                      </p:cBhvr>
                                      <p:to>
                                        <p:strVal val="visible"/>
                                      </p:to>
                                    </p:set>
                                    <p:animEffect transition="in" filter="fade">
                                      <p:cBhvr>
                                        <p:cTn id="12" dur="1000"/>
                                        <p:tgtEl>
                                          <p:spTgt spid="3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3"/>
                                        </p:tgtEl>
                                        <p:attrNameLst>
                                          <p:attrName>style.visibility</p:attrName>
                                        </p:attrNameLst>
                                      </p:cBhvr>
                                      <p:to>
                                        <p:strVal val="visible"/>
                                      </p:to>
                                    </p:set>
                                    <p:animEffect transition="in" filter="fade">
                                      <p:cBhvr>
                                        <p:cTn id="17" dur="1000"/>
                                        <p:tgtEl>
                                          <p:spTgt spid="3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4"/>
                                        </p:tgtEl>
                                        <p:attrNameLst>
                                          <p:attrName>style.visibility</p:attrName>
                                        </p:attrNameLst>
                                      </p:cBhvr>
                                      <p:to>
                                        <p:strVal val="visible"/>
                                      </p:to>
                                    </p:set>
                                    <p:animEffect transition="in" filter="fade">
                                      <p:cBhvr>
                                        <p:cTn id="22" dur="1000"/>
                                        <p:tgtEl>
                                          <p:spTgt spid="3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5"/>
                                        </p:tgtEl>
                                        <p:attrNameLst>
                                          <p:attrName>style.visibility</p:attrName>
                                        </p:attrNameLst>
                                      </p:cBhvr>
                                      <p:to>
                                        <p:strVal val="visible"/>
                                      </p:to>
                                    </p:set>
                                    <p:animEffect transition="in" filter="fade">
                                      <p:cBhvr>
                                        <p:cTn id="27" dur="1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1"/>
          <p:cNvSpPr txBox="1">
            <a:spLocks noGrp="1"/>
          </p:cNvSpPr>
          <p:nvPr>
            <p:ph type="title" idx="4294967295"/>
          </p:nvPr>
        </p:nvSpPr>
        <p:spPr>
          <a:xfrm>
            <a:off x="1591733" y="400754"/>
            <a:ext cx="7083778"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95D3"/>
              </a:buClr>
              <a:buSzPts val="3200"/>
              <a:buFont typeface="Arial"/>
              <a:buNone/>
            </a:pPr>
            <a:r>
              <a:rPr lang="en-US" b="1"/>
              <a:t>Addressing Common Misconceptions</a:t>
            </a:r>
            <a:endParaRPr b="1"/>
          </a:p>
        </p:txBody>
      </p:sp>
      <p:sp>
        <p:nvSpPr>
          <p:cNvPr id="332" name="Google Shape;332;p41"/>
          <p:cNvSpPr txBox="1"/>
          <p:nvPr/>
        </p:nvSpPr>
        <p:spPr>
          <a:xfrm>
            <a:off x="1772350" y="1714775"/>
            <a:ext cx="6561600" cy="4224900"/>
          </a:xfrm>
          <a:prstGeom prst="rect">
            <a:avLst/>
          </a:prstGeom>
          <a:noFill/>
          <a:ln>
            <a:noFill/>
          </a:ln>
        </p:spPr>
        <p:txBody>
          <a:bodyPr spcFirstLastPara="1" wrap="square" lIns="91425" tIns="45700" rIns="91425" bIns="45700" anchor="t" anchorCtr="0">
            <a:noAutofit/>
          </a:bodyPr>
          <a:lstStyle/>
          <a:p>
            <a:pPr marL="342900" marR="0" lvl="0" indent="-368300" algn="l" rtl="0">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Scientific ideas are absolute and unchanging.</a:t>
            </a:r>
            <a:endParaRPr sz="2800" b="0" i="0" u="none" strike="noStrike" cap="none">
              <a:solidFill>
                <a:schemeClr val="dk1"/>
              </a:solidFill>
              <a:latin typeface="Century Gothic"/>
              <a:ea typeface="Century Gothic"/>
              <a:cs typeface="Century Gothic"/>
              <a:sym typeface="Century Gothic"/>
            </a:endParaRPr>
          </a:p>
          <a:p>
            <a:pPr marL="342900" marR="0" lvl="0" indent="-368300" algn="l" rtl="0">
              <a:spcBef>
                <a:spcPts val="15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The process of science is purely analytic and does not involve creativity.</a:t>
            </a:r>
            <a:endParaRPr sz="2800" b="0" i="0" u="none" strike="noStrike" cap="none">
              <a:solidFill>
                <a:schemeClr val="dk1"/>
              </a:solidFill>
              <a:latin typeface="Century Gothic"/>
              <a:ea typeface="Century Gothic"/>
              <a:cs typeface="Century Gothic"/>
              <a:sym typeface="Century Gothic"/>
            </a:endParaRPr>
          </a:p>
          <a:p>
            <a:pPr marL="342900" marR="0" lvl="0" indent="-368300" algn="l" rtl="0">
              <a:spcBef>
                <a:spcPts val="15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Science is complete.</a:t>
            </a:r>
            <a:endParaRPr sz="2800" b="0" i="0" u="none" strike="noStrike" cap="none">
              <a:solidFill>
                <a:schemeClr val="dk1"/>
              </a:solidFill>
              <a:latin typeface="Century Gothic"/>
              <a:ea typeface="Century Gothic"/>
              <a:cs typeface="Century Gothic"/>
              <a:sym typeface="Century Gothic"/>
            </a:endParaRPr>
          </a:p>
          <a:p>
            <a:pPr marL="342900" marR="0" lvl="0" indent="-368300" algn="l" rtl="0">
              <a:spcBef>
                <a:spcPts val="15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Science is a solitary pursuit.</a:t>
            </a:r>
            <a:endParaRPr sz="2800" b="0" i="0" u="none" strike="noStrike" cap="none">
              <a:solidFill>
                <a:schemeClr val="dk1"/>
              </a:solidFill>
              <a:latin typeface="Century Gothic"/>
              <a:ea typeface="Century Gothic"/>
              <a:cs typeface="Century Gothic"/>
              <a:sym typeface="Century Gothic"/>
            </a:endParaRPr>
          </a:p>
          <a:p>
            <a:pPr marL="342900" marR="0" lvl="0" indent="-368300" algn="l" rtl="0">
              <a:spcBef>
                <a:spcPts val="15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Science is boring.</a:t>
            </a:r>
            <a:endParaRPr sz="2800" b="0" i="0" u="none" strike="noStrike" cap="none">
              <a:solidFill>
                <a:schemeClr val="dk1"/>
              </a:solidFill>
              <a:latin typeface="Calibri"/>
              <a:ea typeface="Calibri"/>
              <a:cs typeface="Calibri"/>
              <a:sym typeface="Calibri"/>
            </a:endParaRPr>
          </a:p>
          <a:p>
            <a:pPr marL="228600" marR="0" lvl="0" indent="-76200" algn="l" rtl="0">
              <a:lnSpc>
                <a:spcPct val="80000"/>
              </a:lnSpc>
              <a:spcBef>
                <a:spcPts val="1800"/>
              </a:spcBef>
              <a:spcAft>
                <a:spcPts val="0"/>
              </a:spcAft>
              <a:buClr>
                <a:schemeClr val="dk1"/>
              </a:buClr>
              <a:buSzPts val="2400"/>
              <a:buFont typeface="Calibri"/>
              <a:buNone/>
            </a:pPr>
            <a:endParaRPr sz="2600" b="0" i="0" u="none" strike="noStrike" cap="none">
              <a:solidFill>
                <a:schemeClr val="dk1"/>
              </a:solidFill>
              <a:latin typeface="Calibri"/>
              <a:ea typeface="Calibri"/>
              <a:cs typeface="Calibri"/>
              <a:sym typeface="Calibri"/>
            </a:endParaRPr>
          </a:p>
        </p:txBody>
      </p:sp>
      <p:sp>
        <p:nvSpPr>
          <p:cNvPr id="333" name="Google Shape;333;p41"/>
          <p:cNvSpPr/>
          <p:nvPr/>
        </p:nvSpPr>
        <p:spPr>
          <a:xfrm>
            <a:off x="0" y="6324600"/>
            <a:ext cx="6324600" cy="338554"/>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lt1"/>
              </a:buClr>
              <a:buSzPts val="1000"/>
              <a:buFont typeface="Arial"/>
              <a:buNone/>
            </a:pPr>
            <a:r>
              <a:rPr lang="en-US" sz="1000" b="0" i="0" u="none" strike="noStrike" cap="none">
                <a:solidFill>
                  <a:schemeClr val="lt1"/>
                </a:solidFill>
                <a:latin typeface="Arial"/>
                <a:ea typeface="Arial"/>
                <a:cs typeface="Arial"/>
                <a:sym typeface="Arial"/>
              </a:rPr>
              <a:t>UC Museum of Paleontology, </a:t>
            </a:r>
            <a:r>
              <a:rPr lang="en-US" sz="1000" b="0" i="1" u="none" strike="noStrike" cap="none">
                <a:solidFill>
                  <a:schemeClr val="lt1"/>
                </a:solidFill>
                <a:latin typeface="Arial"/>
                <a:ea typeface="Arial"/>
                <a:cs typeface="Arial"/>
                <a:sym typeface="Arial"/>
              </a:rPr>
              <a:t>Misconceptions About Science.  </a:t>
            </a:r>
            <a:r>
              <a:rPr lang="en-US" sz="1000" b="0" i="0" u="none" strike="noStrike" cap="none">
                <a:solidFill>
                  <a:schemeClr val="lt1"/>
                </a:solidFill>
                <a:latin typeface="Arial"/>
                <a:ea typeface="Arial"/>
                <a:cs typeface="Arial"/>
                <a:sym typeface="Arial"/>
              </a:rPr>
              <a:t>Retrieved from </a:t>
            </a:r>
            <a:r>
              <a:rPr lang="en-US" sz="1000" b="0" i="0" u="sng" strike="noStrike" cap="none">
                <a:solidFill>
                  <a:schemeClr val="hlink"/>
                </a:solidFill>
                <a:latin typeface="Arial"/>
                <a:ea typeface="Arial"/>
                <a:cs typeface="Arial"/>
                <a:sym typeface="Arial"/>
                <a:hlinkClick r:id="rId3"/>
              </a:rPr>
              <a:t>http://undsci.berkeley.edu/teaching/misconceptions.php</a:t>
            </a:r>
            <a:endParaRPr sz="1000" b="0" i="0" u="none" strike="noStrike" cap="none">
              <a:solidFill>
                <a:schemeClr val="lt1"/>
              </a:solidFill>
              <a:latin typeface="Arial"/>
              <a:ea typeface="Arial"/>
              <a:cs typeface="Arial"/>
              <a:sym typeface="Arial"/>
            </a:endParaRPr>
          </a:p>
        </p:txBody>
      </p:sp>
      <p:pic>
        <p:nvPicPr>
          <p:cNvPr id="334" name="Google Shape;334;p4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064326" y="3714000"/>
            <a:ext cx="1698049" cy="2225674"/>
          </a:xfrm>
          <a:prstGeom prst="rect">
            <a:avLst/>
          </a:prstGeom>
          <a:noFill/>
          <a:ln>
            <a:noFill/>
          </a:ln>
        </p:spPr>
      </p:pic>
      <p:sp>
        <p:nvSpPr>
          <p:cNvPr id="335" name="Google Shape;335;p41"/>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2"/>
          <p:cNvSpPr txBox="1">
            <a:spLocks noGrp="1"/>
          </p:cNvSpPr>
          <p:nvPr>
            <p:ph type="title" idx="4294967295"/>
          </p:nvPr>
        </p:nvSpPr>
        <p:spPr>
          <a:xfrm>
            <a:off x="1703175" y="274650"/>
            <a:ext cx="69837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95D3"/>
              </a:buClr>
              <a:buSzPts val="3200"/>
              <a:buFont typeface="Arial"/>
              <a:buNone/>
            </a:pPr>
            <a:r>
              <a:rPr lang="en-US" b="1" dirty="0"/>
              <a:t>More misconceptions about science</a:t>
            </a:r>
            <a:endParaRPr b="1" dirty="0"/>
          </a:p>
        </p:txBody>
      </p:sp>
      <p:sp>
        <p:nvSpPr>
          <p:cNvPr id="342" name="Google Shape;342;p42"/>
          <p:cNvSpPr txBox="1">
            <a:spLocks noGrp="1"/>
          </p:cNvSpPr>
          <p:nvPr>
            <p:ph type="body" idx="4294967295"/>
          </p:nvPr>
        </p:nvSpPr>
        <p:spPr>
          <a:xfrm>
            <a:off x="1703175" y="1601075"/>
            <a:ext cx="7078500" cy="4338300"/>
          </a:xfrm>
          <a:prstGeom prst="rect">
            <a:avLst/>
          </a:prstGeom>
          <a:noFill/>
          <a:ln>
            <a:noFill/>
          </a:ln>
        </p:spPr>
        <p:txBody>
          <a:bodyPr spcFirstLastPara="1" wrap="square" lIns="91425" tIns="45700" rIns="91425" bIns="45700" anchor="t" anchorCtr="0">
            <a:noAutofit/>
          </a:bodyPr>
          <a:lstStyle/>
          <a:p>
            <a:pPr marL="342900" lvl="0" indent="-355600" algn="l" rtl="0">
              <a:spcBef>
                <a:spcPts val="0"/>
              </a:spcBef>
              <a:spcAft>
                <a:spcPts val="0"/>
              </a:spcAft>
              <a:buClr>
                <a:schemeClr val="dk1"/>
              </a:buClr>
              <a:buSzPts val="2600"/>
              <a:buFont typeface="Arial"/>
              <a:buChar char="»"/>
            </a:pPr>
            <a:r>
              <a:rPr lang="en-US" sz="2600" b="1"/>
              <a:t>Because scientific ideas are tentative and subject to change, they can't be trusted.</a:t>
            </a:r>
            <a:endParaRPr sz="2600" b="1"/>
          </a:p>
          <a:p>
            <a:pPr marL="342900" lvl="0" indent="-355600" algn="l" rtl="0">
              <a:spcBef>
                <a:spcPts val="1500"/>
              </a:spcBef>
              <a:spcAft>
                <a:spcPts val="0"/>
              </a:spcAft>
              <a:buClr>
                <a:schemeClr val="dk1"/>
              </a:buClr>
              <a:buSzPts val="2600"/>
              <a:buFont typeface="Arial"/>
              <a:buChar char="»"/>
            </a:pPr>
            <a:r>
              <a:rPr lang="en-US" sz="2600" b="1"/>
              <a:t>Scientific ideas are judged democratically based on popularity.</a:t>
            </a:r>
            <a:endParaRPr sz="2600" b="1"/>
          </a:p>
          <a:p>
            <a:pPr marL="342900" lvl="0" indent="-355600" algn="l" rtl="0">
              <a:spcBef>
                <a:spcPts val="1500"/>
              </a:spcBef>
              <a:spcAft>
                <a:spcPts val="0"/>
              </a:spcAft>
              <a:buClr>
                <a:schemeClr val="dk1"/>
              </a:buClr>
              <a:buSzPts val="2600"/>
              <a:buFont typeface="Arial"/>
              <a:buChar char="»"/>
            </a:pPr>
            <a:r>
              <a:rPr lang="en-US" sz="2600" b="1"/>
              <a:t>Scientists are judged on the basis of how many correct hypotheses they propose (i.e., good scientists are the ones who are "right" most often).</a:t>
            </a:r>
            <a:endParaRPr sz="2600" b="1"/>
          </a:p>
          <a:p>
            <a:pPr marL="342900" lvl="0" indent="-355600" algn="l" rtl="0">
              <a:spcBef>
                <a:spcPts val="1500"/>
              </a:spcBef>
              <a:spcAft>
                <a:spcPts val="0"/>
              </a:spcAft>
              <a:buClr>
                <a:schemeClr val="dk1"/>
              </a:buClr>
              <a:buSzPts val="2600"/>
              <a:buFont typeface="Arial"/>
              <a:buChar char="»"/>
            </a:pPr>
            <a:r>
              <a:rPr lang="en-US" sz="2600" b="1"/>
              <a:t>Science is a collection of facts.</a:t>
            </a:r>
            <a:endParaRPr sz="2600" b="1"/>
          </a:p>
        </p:txBody>
      </p:sp>
      <p:sp>
        <p:nvSpPr>
          <p:cNvPr id="343" name="Google Shape;343;p42"/>
          <p:cNvSpPr/>
          <p:nvPr/>
        </p:nvSpPr>
        <p:spPr>
          <a:xfrm>
            <a:off x="0" y="6324600"/>
            <a:ext cx="6324600" cy="338554"/>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lt1"/>
              </a:buClr>
              <a:buSzPts val="1000"/>
              <a:buFont typeface="Arial"/>
              <a:buNone/>
            </a:pPr>
            <a:r>
              <a:rPr lang="en-US" sz="1000" b="0" i="0" u="none" strike="noStrike" cap="none">
                <a:solidFill>
                  <a:schemeClr val="lt1"/>
                </a:solidFill>
                <a:latin typeface="Arial"/>
                <a:ea typeface="Arial"/>
                <a:cs typeface="Arial"/>
                <a:sym typeface="Arial"/>
              </a:rPr>
              <a:t>UC Museum of Paleontology, </a:t>
            </a:r>
            <a:r>
              <a:rPr lang="en-US" sz="1000" b="0" i="1" u="none" strike="noStrike" cap="none">
                <a:solidFill>
                  <a:schemeClr val="lt1"/>
                </a:solidFill>
                <a:latin typeface="Arial"/>
                <a:ea typeface="Arial"/>
                <a:cs typeface="Arial"/>
                <a:sym typeface="Arial"/>
              </a:rPr>
              <a:t>Misconceptions About Science.  </a:t>
            </a:r>
            <a:r>
              <a:rPr lang="en-US" sz="1000" b="0" i="0" u="none" strike="noStrike" cap="none">
                <a:solidFill>
                  <a:schemeClr val="lt1"/>
                </a:solidFill>
                <a:latin typeface="Arial"/>
                <a:ea typeface="Arial"/>
                <a:cs typeface="Arial"/>
                <a:sym typeface="Arial"/>
              </a:rPr>
              <a:t>Retrieved from </a:t>
            </a:r>
            <a:r>
              <a:rPr lang="en-US" sz="1000" b="0" i="0" u="sng" strike="noStrike" cap="none">
                <a:solidFill>
                  <a:schemeClr val="hlink"/>
                </a:solidFill>
                <a:latin typeface="Arial"/>
                <a:ea typeface="Arial"/>
                <a:cs typeface="Arial"/>
                <a:sym typeface="Arial"/>
                <a:hlinkClick r:id="rId3"/>
              </a:rPr>
              <a:t>http://undsci.berkeley.edu/teaching/misconceptions.php</a:t>
            </a:r>
            <a:endParaRPr sz="1000" b="0" i="0" u="none" strike="noStrike" cap="none">
              <a:solidFill>
                <a:schemeClr val="lt1"/>
              </a:solidFill>
              <a:latin typeface="Arial"/>
              <a:ea typeface="Arial"/>
              <a:cs typeface="Arial"/>
              <a:sym typeface="Arial"/>
            </a:endParaRPr>
          </a:p>
        </p:txBody>
      </p:sp>
      <p:sp>
        <p:nvSpPr>
          <p:cNvPr id="344" name="Google Shape;344;p42">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3"/>
          <p:cNvSpPr txBox="1">
            <a:spLocks noGrp="1"/>
          </p:cNvSpPr>
          <p:nvPr>
            <p:ph type="title" idx="4294967295"/>
          </p:nvPr>
        </p:nvSpPr>
        <p:spPr>
          <a:xfrm>
            <a:off x="1703175" y="274650"/>
            <a:ext cx="69837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95D3"/>
              </a:buClr>
              <a:buSzPts val="3200"/>
              <a:buFont typeface="Arial"/>
              <a:buNone/>
            </a:pPr>
            <a:r>
              <a:rPr lang="en-US" b="1" dirty="0"/>
              <a:t>Quick Poll  </a:t>
            </a:r>
            <a:endParaRPr b="1" dirty="0"/>
          </a:p>
        </p:txBody>
      </p:sp>
      <p:sp>
        <p:nvSpPr>
          <p:cNvPr id="352" name="Google Shape;352;p43"/>
          <p:cNvSpPr txBox="1"/>
          <p:nvPr/>
        </p:nvSpPr>
        <p:spPr>
          <a:xfrm>
            <a:off x="1454850" y="1696300"/>
            <a:ext cx="6645900" cy="346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700" b="1">
                <a:solidFill>
                  <a:schemeClr val="dk1"/>
                </a:solidFill>
              </a:rPr>
              <a:t>How familiar are you with the Science Standards for Alaska?</a:t>
            </a:r>
            <a:endParaRPr sz="2700" b="1">
              <a:solidFill>
                <a:schemeClr val="dk1"/>
              </a:solidFill>
            </a:endParaRPr>
          </a:p>
          <a:p>
            <a:pPr marL="0" lvl="0" indent="0" algn="l" rtl="0">
              <a:lnSpc>
                <a:spcPct val="115000"/>
              </a:lnSpc>
              <a:spcBef>
                <a:spcPts val="0"/>
              </a:spcBef>
              <a:spcAft>
                <a:spcPts val="0"/>
              </a:spcAft>
              <a:buNone/>
            </a:pPr>
            <a:endParaRPr sz="2700" b="1">
              <a:solidFill>
                <a:schemeClr val="dk1"/>
              </a:solidFill>
            </a:endParaRPr>
          </a:p>
          <a:p>
            <a:pPr marL="0" lvl="0" indent="0" algn="l" rtl="0">
              <a:lnSpc>
                <a:spcPct val="115000"/>
              </a:lnSpc>
              <a:spcBef>
                <a:spcPts val="0"/>
              </a:spcBef>
              <a:spcAft>
                <a:spcPts val="0"/>
              </a:spcAft>
              <a:buNone/>
            </a:pPr>
            <a:endParaRPr sz="27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2700" b="1">
                <a:solidFill>
                  <a:schemeClr val="dk1"/>
                </a:solidFill>
              </a:rPr>
              <a:t>The 3 dimensions are cross cutting concepts, disciplinary core ideas and____________.</a:t>
            </a:r>
            <a:endParaRPr sz="2700" b="1">
              <a:solidFill>
                <a:schemeClr val="dk1"/>
              </a:solidFill>
            </a:endParaRPr>
          </a:p>
        </p:txBody>
      </p:sp>
      <p:sp>
        <p:nvSpPr>
          <p:cNvPr id="353" name="Google Shape;353;p43">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4"/>
          <p:cNvSpPr txBox="1">
            <a:spLocks noGrp="1"/>
          </p:cNvSpPr>
          <p:nvPr>
            <p:ph type="title" idx="4294967295"/>
          </p:nvPr>
        </p:nvSpPr>
        <p:spPr>
          <a:xfrm>
            <a:off x="1730840" y="426500"/>
            <a:ext cx="6305100" cy="93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600"/>
              <a:buFont typeface="Arial"/>
              <a:buNone/>
            </a:pPr>
            <a:r>
              <a:rPr lang="en-US" b="1" dirty="0"/>
              <a:t>3 Dimensions Science Standards for Alaska</a:t>
            </a:r>
            <a:endParaRPr b="1" dirty="0"/>
          </a:p>
          <a:p>
            <a:pPr marL="0" lvl="0" indent="0" algn="l" rtl="0">
              <a:spcBef>
                <a:spcPts val="0"/>
              </a:spcBef>
              <a:spcAft>
                <a:spcPts val="0"/>
              </a:spcAft>
              <a:buClr>
                <a:srgbClr val="0095D3"/>
              </a:buClr>
              <a:buSzPts val="3200"/>
              <a:buFont typeface="Arial"/>
              <a:buNone/>
            </a:pPr>
            <a:endParaRPr sz="2400" b="1" dirty="0"/>
          </a:p>
        </p:txBody>
      </p:sp>
      <p:sp>
        <p:nvSpPr>
          <p:cNvPr id="360" name="Google Shape;360;p44">
            <a:extLst>
              <a:ext uri="{C183D7F6-B498-43B3-948B-1728B52AA6E4}">
                <adec:decorative xmlns:adec="http://schemas.microsoft.com/office/drawing/2017/decorative" val="1"/>
              </a:ext>
            </a:extLst>
          </p:cNvPr>
          <p:cNvSpPr/>
          <p:nvPr/>
        </p:nvSpPr>
        <p:spPr>
          <a:xfrm>
            <a:off x="3881259" y="2163876"/>
            <a:ext cx="2004300" cy="2240100"/>
          </a:xfrm>
          <a:prstGeom prst="rect">
            <a:avLst/>
          </a:prstGeom>
          <a:solidFill>
            <a:srgbClr val="FF9900"/>
          </a:solidFill>
          <a:ln w="9525"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361" name="Google Shape;361;p44">
            <a:extLst>
              <a:ext uri="{C183D7F6-B498-43B3-948B-1728B52AA6E4}">
                <adec:decorative xmlns:adec="http://schemas.microsoft.com/office/drawing/2017/decorative" val="1"/>
              </a:ext>
            </a:extLst>
          </p:cNvPr>
          <p:cNvSpPr/>
          <p:nvPr/>
        </p:nvSpPr>
        <p:spPr>
          <a:xfrm>
            <a:off x="1452055" y="2163876"/>
            <a:ext cx="2004300" cy="2240100"/>
          </a:xfrm>
          <a:prstGeom prst="rect">
            <a:avLst/>
          </a:prstGeom>
          <a:solidFill>
            <a:srgbClr val="0070C0"/>
          </a:solidFill>
          <a:ln w="9525"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362" name="Google Shape;362;p44">
            <a:extLst>
              <a:ext uri="{C183D7F6-B498-43B3-948B-1728B52AA6E4}">
                <adec:decorative xmlns:adec="http://schemas.microsoft.com/office/drawing/2017/decorative" val="1"/>
              </a:ext>
            </a:extLst>
          </p:cNvPr>
          <p:cNvSpPr/>
          <p:nvPr/>
        </p:nvSpPr>
        <p:spPr>
          <a:xfrm>
            <a:off x="6462289" y="2163876"/>
            <a:ext cx="2004300" cy="2240100"/>
          </a:xfrm>
          <a:prstGeom prst="rect">
            <a:avLst/>
          </a:prstGeom>
          <a:solidFill>
            <a:srgbClr val="7D9E3A"/>
          </a:solidFill>
          <a:ln w="9525"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entury Gothic"/>
              <a:buNone/>
            </a:pPr>
            <a:endParaRPr sz="1800" b="0" i="0" u="none" strike="noStrike" cap="none">
              <a:solidFill>
                <a:srgbClr val="E24412"/>
              </a:solidFill>
              <a:latin typeface="Calibri"/>
              <a:ea typeface="Calibri"/>
              <a:cs typeface="Calibri"/>
              <a:sym typeface="Calibri"/>
            </a:endParaRPr>
          </a:p>
        </p:txBody>
      </p:sp>
      <p:sp>
        <p:nvSpPr>
          <p:cNvPr id="364" name="Google Shape;364;p44"/>
          <p:cNvSpPr txBox="1"/>
          <p:nvPr/>
        </p:nvSpPr>
        <p:spPr>
          <a:xfrm>
            <a:off x="1329522" y="2549789"/>
            <a:ext cx="2295600" cy="1281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Science and Engineering Practices</a:t>
            </a:r>
            <a:endParaRPr sz="1800" b="0" i="0" u="none" strike="noStrike" cap="none">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(doing science)</a:t>
            </a:r>
            <a:endParaRPr sz="2400" b="0" i="0" u="none" strike="noStrike" cap="none">
              <a:solidFill>
                <a:schemeClr val="lt1"/>
              </a:solidFill>
              <a:latin typeface="Arial"/>
              <a:ea typeface="Arial"/>
              <a:cs typeface="Arial"/>
              <a:sym typeface="Arial"/>
            </a:endParaRPr>
          </a:p>
        </p:txBody>
      </p:sp>
      <p:sp>
        <p:nvSpPr>
          <p:cNvPr id="363" name="Google Shape;363;p44"/>
          <p:cNvSpPr txBox="1"/>
          <p:nvPr/>
        </p:nvSpPr>
        <p:spPr>
          <a:xfrm>
            <a:off x="3905113" y="2591146"/>
            <a:ext cx="1956300" cy="980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Disciplinary Core Ideas</a:t>
            </a:r>
            <a:endParaRPr sz="1800" b="0" i="0" u="none" strike="noStrike" cap="none">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(facts)</a:t>
            </a:r>
            <a:endParaRPr sz="2400" b="0" i="0" u="none" strike="noStrike" cap="none">
              <a:solidFill>
                <a:schemeClr val="lt1"/>
              </a:solidFill>
              <a:latin typeface="Arial"/>
              <a:ea typeface="Arial"/>
              <a:cs typeface="Arial"/>
              <a:sym typeface="Arial"/>
            </a:endParaRPr>
          </a:p>
        </p:txBody>
      </p:sp>
      <p:sp>
        <p:nvSpPr>
          <p:cNvPr id="365" name="Google Shape;365;p44"/>
          <p:cNvSpPr txBox="1"/>
          <p:nvPr/>
        </p:nvSpPr>
        <p:spPr>
          <a:xfrm>
            <a:off x="6467494" y="2646049"/>
            <a:ext cx="1997100" cy="1281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Crosscutting Concepts</a:t>
            </a:r>
            <a:endParaRPr sz="1800" b="0" i="0" u="none" strike="noStrike" cap="none">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(connecting science)</a:t>
            </a:r>
            <a:endParaRPr sz="2400" b="0" i="0" u="none" strike="noStrike" cap="none">
              <a:solidFill>
                <a:schemeClr val="lt1"/>
              </a:solidFill>
              <a:latin typeface="Arial"/>
              <a:ea typeface="Arial"/>
              <a:cs typeface="Arial"/>
              <a:sym typeface="Arial"/>
            </a:endParaRPr>
          </a:p>
        </p:txBody>
      </p:sp>
      <p:sp>
        <p:nvSpPr>
          <p:cNvPr id="366" name="Google Shape;366;p44">
            <a:extLst>
              <a:ext uri="{C183D7F6-B498-43B3-948B-1728B52AA6E4}">
                <adec:decorative xmlns:adec="http://schemas.microsoft.com/office/drawing/2017/decorative" val="1"/>
              </a:ext>
            </a:extLst>
          </p:cNvPr>
          <p:cNvSpPr/>
          <p:nvPr/>
        </p:nvSpPr>
        <p:spPr>
          <a:xfrm>
            <a:off x="1385252" y="1603848"/>
            <a:ext cx="2040600" cy="452700"/>
          </a:xfrm>
          <a:prstGeom prst="leftRightArrow">
            <a:avLst>
              <a:gd name="adj1" fmla="val 50000"/>
              <a:gd name="adj2" fmla="val 50000"/>
            </a:avLst>
          </a:prstGeom>
          <a:solidFill>
            <a:srgbClr val="A5A5A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800"/>
              <a:buFont typeface="Calibri"/>
              <a:buNone/>
            </a:pPr>
            <a:endParaRPr sz="800" b="1" i="0" u="none" strike="noStrike" cap="none">
              <a:solidFill>
                <a:schemeClr val="dk1"/>
              </a:solidFill>
              <a:latin typeface="Arial"/>
              <a:ea typeface="Arial"/>
              <a:cs typeface="Arial"/>
              <a:sym typeface="Arial"/>
            </a:endParaRPr>
          </a:p>
        </p:txBody>
      </p:sp>
      <p:sp>
        <p:nvSpPr>
          <p:cNvPr id="367" name="Google Shape;367;p44">
            <a:extLst>
              <a:ext uri="{C183D7F6-B498-43B3-948B-1728B52AA6E4}">
                <adec:decorative xmlns:adec="http://schemas.microsoft.com/office/drawing/2017/decorative" val="1"/>
              </a:ext>
            </a:extLst>
          </p:cNvPr>
          <p:cNvSpPr/>
          <p:nvPr/>
        </p:nvSpPr>
        <p:spPr>
          <a:xfrm>
            <a:off x="3863041" y="1603848"/>
            <a:ext cx="2040600" cy="452700"/>
          </a:xfrm>
          <a:prstGeom prst="leftRightArrow">
            <a:avLst>
              <a:gd name="adj1" fmla="val 50000"/>
              <a:gd name="adj2" fmla="val 50000"/>
            </a:avLst>
          </a:prstGeom>
          <a:solidFill>
            <a:srgbClr val="A5A5A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800"/>
              <a:buFont typeface="Calibri"/>
              <a:buNone/>
            </a:pPr>
            <a:endParaRPr sz="800" b="1" i="0" u="none" strike="noStrike" cap="none">
              <a:solidFill>
                <a:schemeClr val="dk1"/>
              </a:solidFill>
              <a:latin typeface="Arial"/>
              <a:ea typeface="Arial"/>
              <a:cs typeface="Arial"/>
              <a:sym typeface="Arial"/>
            </a:endParaRPr>
          </a:p>
        </p:txBody>
      </p:sp>
      <p:sp>
        <p:nvSpPr>
          <p:cNvPr id="368" name="Google Shape;368;p44">
            <a:extLst>
              <a:ext uri="{C183D7F6-B498-43B3-948B-1728B52AA6E4}">
                <adec:decorative xmlns:adec="http://schemas.microsoft.com/office/drawing/2017/decorative" val="1"/>
              </a:ext>
            </a:extLst>
          </p:cNvPr>
          <p:cNvSpPr/>
          <p:nvPr/>
        </p:nvSpPr>
        <p:spPr>
          <a:xfrm>
            <a:off x="6395486" y="1603848"/>
            <a:ext cx="2040600" cy="452700"/>
          </a:xfrm>
          <a:prstGeom prst="leftRightArrow">
            <a:avLst>
              <a:gd name="adj1" fmla="val 50000"/>
              <a:gd name="adj2" fmla="val 50000"/>
            </a:avLst>
          </a:prstGeom>
          <a:solidFill>
            <a:srgbClr val="A5A5A5"/>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800"/>
              <a:buFont typeface="Calibri"/>
              <a:buNone/>
            </a:pPr>
            <a:endParaRPr sz="800" b="1" i="0" u="none" strike="noStrike" cap="none">
              <a:solidFill>
                <a:schemeClr val="dk1"/>
              </a:solidFill>
              <a:latin typeface="Arial"/>
              <a:ea typeface="Arial"/>
              <a:cs typeface="Arial"/>
              <a:sym typeface="Arial"/>
            </a:endParaRPr>
          </a:p>
        </p:txBody>
      </p:sp>
      <p:sp>
        <p:nvSpPr>
          <p:cNvPr id="370" name="Google Shape;370;p44"/>
          <p:cNvSpPr txBox="1"/>
          <p:nvPr/>
        </p:nvSpPr>
        <p:spPr>
          <a:xfrm>
            <a:off x="838950" y="5906919"/>
            <a:ext cx="200400" cy="301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a:t>
            </a:r>
            <a:endParaRPr sz="900" b="0" i="0" u="none" strike="noStrike" cap="none">
              <a:solidFill>
                <a:schemeClr val="dk1"/>
              </a:solidFill>
              <a:latin typeface="Calibri"/>
              <a:ea typeface="Calibri"/>
              <a:cs typeface="Calibri"/>
              <a:sym typeface="Calibri"/>
            </a:endParaRPr>
          </a:p>
        </p:txBody>
      </p:sp>
      <p:sp>
        <p:nvSpPr>
          <p:cNvPr id="372" name="Google Shape;372;p44">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5">
            <a:extLst>
              <a:ext uri="{C183D7F6-B498-43B3-948B-1728B52AA6E4}">
                <adec:decorative xmlns:adec="http://schemas.microsoft.com/office/drawing/2017/decorative" val="1"/>
              </a:ext>
            </a:extLst>
          </p:cNvPr>
          <p:cNvSpPr/>
          <p:nvPr/>
        </p:nvSpPr>
        <p:spPr>
          <a:xfrm rot="5400000">
            <a:off x="5053348" y="2963856"/>
            <a:ext cx="2948100" cy="1959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A6A90923-1084-4FA7-8CCC-FD7F9C448399}"/>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Student Performance Expectations (PE)</a:t>
            </a:r>
          </a:p>
        </p:txBody>
      </p:sp>
      <p:sp>
        <p:nvSpPr>
          <p:cNvPr id="381" name="Google Shape;381;p45"/>
          <p:cNvSpPr txBox="1"/>
          <p:nvPr/>
        </p:nvSpPr>
        <p:spPr>
          <a:xfrm>
            <a:off x="1750283" y="1265117"/>
            <a:ext cx="2150100" cy="528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50"/>
              <a:buFont typeface="Arial"/>
              <a:buNone/>
            </a:pPr>
            <a:r>
              <a:rPr lang="en-US" sz="1400" b="0" i="1" u="none" strike="noStrike" cap="none">
                <a:solidFill>
                  <a:schemeClr val="dk1"/>
                </a:solidFill>
                <a:latin typeface="Arial"/>
                <a:ea typeface="Arial"/>
                <a:cs typeface="Arial"/>
                <a:sym typeface="Arial"/>
              </a:rPr>
              <a:t>This symbol actually </a:t>
            </a:r>
            <a:endParaRPr sz="1800" b="0" i="0" u="none" strike="noStrike" cap="none">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350"/>
              <a:buFont typeface="Arial"/>
              <a:buNone/>
            </a:pPr>
            <a:r>
              <a:rPr lang="en-US" sz="1400" b="0" i="1" u="none" strike="noStrike" cap="none">
                <a:solidFill>
                  <a:schemeClr val="dk1"/>
                </a:solidFill>
                <a:latin typeface="Arial"/>
                <a:ea typeface="Arial"/>
                <a:cs typeface="Arial"/>
                <a:sym typeface="Arial"/>
              </a:rPr>
              <a:t>means something!</a:t>
            </a:r>
            <a:endParaRPr sz="1400" b="0" i="1" u="none" strike="noStrike" cap="none">
              <a:solidFill>
                <a:schemeClr val="dk1"/>
              </a:solidFill>
              <a:latin typeface="Arial"/>
              <a:ea typeface="Arial"/>
              <a:cs typeface="Arial"/>
              <a:sym typeface="Arial"/>
            </a:endParaRPr>
          </a:p>
        </p:txBody>
      </p:sp>
      <p:pic>
        <p:nvPicPr>
          <p:cNvPr id="380" name="Google Shape;380;p45" descr="https://encrypted-tbn3.gstatic.com/images?q=tbn:ANd9GcQcphcw1TyKfwgZzePduQUXUOKh8VaMhiXUe7ShFnCzuDm3gGsUUQ"/>
          <p:cNvPicPr preferRelativeResize="0"/>
          <p:nvPr/>
        </p:nvPicPr>
        <p:blipFill rotWithShape="1">
          <a:blip r:embed="rId4">
            <a:alphaModFix/>
          </a:blip>
          <a:srcRect/>
          <a:stretch/>
        </p:blipFill>
        <p:spPr>
          <a:xfrm rot="1103625">
            <a:off x="1344303" y="2555614"/>
            <a:ext cx="2542207" cy="2602467"/>
          </a:xfrm>
          <a:prstGeom prst="rect">
            <a:avLst/>
          </a:prstGeom>
          <a:noFill/>
          <a:ln>
            <a:noFill/>
          </a:ln>
        </p:spPr>
      </p:pic>
      <p:sp>
        <p:nvSpPr>
          <p:cNvPr id="383" name="Google Shape;383;p45"/>
          <p:cNvSpPr/>
          <p:nvPr/>
        </p:nvSpPr>
        <p:spPr>
          <a:xfrm>
            <a:off x="4501761" y="2131669"/>
            <a:ext cx="1176300" cy="784500"/>
          </a:xfrm>
          <a:prstGeom prst="rect">
            <a:avLst/>
          </a:prstGeom>
          <a:solidFill>
            <a:srgbClr val="0070C0"/>
          </a:solidFill>
          <a:ln w="9525"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100"/>
              <a:buFont typeface="Arial"/>
              <a:buNone/>
            </a:pPr>
            <a:r>
              <a:rPr lang="en-US" sz="1100" b="0" i="0" u="none" strike="noStrike" cap="none">
                <a:solidFill>
                  <a:schemeClr val="lt1"/>
                </a:solidFill>
                <a:latin typeface="Arial"/>
                <a:ea typeface="Arial"/>
                <a:cs typeface="Arial"/>
                <a:sym typeface="Arial"/>
              </a:rPr>
              <a:t>Science &amp; Engineering Practices</a:t>
            </a:r>
            <a:endParaRPr sz="1800" b="0" i="0" u="none" strike="noStrike" cap="none">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lt1"/>
              </a:buClr>
              <a:buSzPts val="1100"/>
              <a:buFont typeface="Arial"/>
              <a:buNone/>
            </a:pPr>
            <a:r>
              <a:rPr lang="en-US" sz="1100" b="0" i="0" u="none" strike="noStrike" cap="none">
                <a:solidFill>
                  <a:schemeClr val="lt1"/>
                </a:solidFill>
                <a:latin typeface="Arial"/>
                <a:ea typeface="Arial"/>
                <a:cs typeface="Arial"/>
                <a:sym typeface="Arial"/>
              </a:rPr>
              <a:t>(doing science)</a:t>
            </a:r>
            <a:endParaRPr sz="1100" b="0" i="0" u="none" strike="noStrike" cap="none">
              <a:solidFill>
                <a:schemeClr val="lt1"/>
              </a:solidFill>
              <a:latin typeface="Arial"/>
              <a:ea typeface="Arial"/>
              <a:cs typeface="Arial"/>
              <a:sym typeface="Arial"/>
            </a:endParaRPr>
          </a:p>
        </p:txBody>
      </p:sp>
      <p:sp>
        <p:nvSpPr>
          <p:cNvPr id="382" name="Google Shape;382;p45"/>
          <p:cNvSpPr/>
          <p:nvPr/>
        </p:nvSpPr>
        <p:spPr>
          <a:xfrm>
            <a:off x="5874977" y="1658978"/>
            <a:ext cx="1176300" cy="784500"/>
          </a:xfrm>
          <a:prstGeom prst="rect">
            <a:avLst/>
          </a:prstGeom>
          <a:solidFill>
            <a:srgbClr val="CC3300"/>
          </a:solidFill>
          <a:ln w="9525"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100"/>
              <a:buFont typeface="Arial"/>
              <a:buNone/>
            </a:pPr>
            <a:r>
              <a:rPr lang="en-US" sz="1100" b="0" i="0" u="none" strike="noStrike" cap="none" dirty="0">
                <a:solidFill>
                  <a:schemeClr val="lt1"/>
                </a:solidFill>
                <a:latin typeface="Arial"/>
                <a:ea typeface="Arial"/>
                <a:cs typeface="Arial"/>
                <a:sym typeface="Arial"/>
              </a:rPr>
              <a:t>Disciplinary</a:t>
            </a:r>
            <a:endParaRPr sz="1800" b="0" i="0" u="none" strike="noStrike" cap="none"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lt1"/>
              </a:buClr>
              <a:buSzPts val="1100"/>
              <a:buFont typeface="Arial"/>
              <a:buNone/>
            </a:pPr>
            <a:r>
              <a:rPr lang="en-US" sz="1100" b="0" i="0" u="none" strike="noStrike" cap="none" dirty="0">
                <a:solidFill>
                  <a:schemeClr val="lt1"/>
                </a:solidFill>
                <a:latin typeface="Arial"/>
                <a:ea typeface="Arial"/>
                <a:cs typeface="Arial"/>
                <a:sym typeface="Arial"/>
              </a:rPr>
              <a:t> Core Ideas</a:t>
            </a:r>
            <a:endParaRPr sz="1800" b="0" i="0" u="none" strike="noStrike" cap="none"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lt1"/>
              </a:buClr>
              <a:buSzPts val="1100"/>
              <a:buFont typeface="Arial"/>
              <a:buNone/>
            </a:pPr>
            <a:r>
              <a:rPr lang="en-US" sz="1100" b="0" i="0" u="none" strike="noStrike" cap="none" dirty="0">
                <a:solidFill>
                  <a:schemeClr val="lt1"/>
                </a:solidFill>
                <a:latin typeface="Arial"/>
                <a:ea typeface="Arial"/>
                <a:cs typeface="Arial"/>
                <a:sym typeface="Arial"/>
              </a:rPr>
              <a:t>(facts)</a:t>
            </a:r>
            <a:endParaRPr sz="1100" b="0" i="0" u="none" strike="noStrike" cap="none" dirty="0">
              <a:solidFill>
                <a:schemeClr val="lt1"/>
              </a:solidFill>
              <a:latin typeface="Arial"/>
              <a:ea typeface="Arial"/>
              <a:cs typeface="Arial"/>
              <a:sym typeface="Arial"/>
            </a:endParaRPr>
          </a:p>
        </p:txBody>
      </p:sp>
      <p:sp>
        <p:nvSpPr>
          <p:cNvPr id="384" name="Google Shape;384;p45"/>
          <p:cNvSpPr/>
          <p:nvPr/>
        </p:nvSpPr>
        <p:spPr>
          <a:xfrm>
            <a:off x="7313584" y="1794032"/>
            <a:ext cx="1176300" cy="784500"/>
          </a:xfrm>
          <a:prstGeom prst="rect">
            <a:avLst/>
          </a:prstGeom>
          <a:solidFill>
            <a:srgbClr val="5F782C"/>
          </a:solidFill>
          <a:ln w="9525" cap="flat" cmpd="sng">
            <a:solidFill>
              <a:schemeClr val="lt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100"/>
              <a:buFont typeface="Arial"/>
              <a:buNone/>
            </a:pPr>
            <a:r>
              <a:rPr lang="en-US" sz="1100" b="0" i="0" u="none" strike="noStrike" cap="none" dirty="0">
                <a:solidFill>
                  <a:schemeClr val="lt1"/>
                </a:solidFill>
                <a:latin typeface="Arial"/>
                <a:ea typeface="Arial"/>
                <a:cs typeface="Arial"/>
                <a:sym typeface="Arial"/>
              </a:rPr>
              <a:t>Crosscutting Concepts</a:t>
            </a:r>
            <a:endParaRPr sz="1800" b="0" i="0" u="none" strike="noStrike" cap="none" dirty="0">
              <a:solidFill>
                <a:schemeClr val="dk1"/>
              </a:solidFill>
              <a:latin typeface="Century Gothic"/>
              <a:ea typeface="Century Gothic"/>
              <a:cs typeface="Century Gothic"/>
              <a:sym typeface="Century Gothic"/>
            </a:endParaRPr>
          </a:p>
          <a:p>
            <a:pPr marL="0" marR="0" lvl="0" indent="0" algn="ctr" rtl="0">
              <a:spcBef>
                <a:spcPts val="0"/>
              </a:spcBef>
              <a:spcAft>
                <a:spcPts val="0"/>
              </a:spcAft>
              <a:buClr>
                <a:schemeClr val="lt1"/>
              </a:buClr>
              <a:buSzPts val="1100"/>
              <a:buFont typeface="Arial"/>
              <a:buNone/>
            </a:pPr>
            <a:r>
              <a:rPr lang="en-US" sz="1100" b="0" i="0" u="none" strike="noStrike" cap="none" dirty="0">
                <a:solidFill>
                  <a:schemeClr val="lt1"/>
                </a:solidFill>
                <a:latin typeface="Arial"/>
                <a:ea typeface="Arial"/>
                <a:cs typeface="Arial"/>
                <a:sym typeface="Arial"/>
              </a:rPr>
              <a:t>(connecting science)</a:t>
            </a:r>
            <a:endParaRPr sz="1100" b="0" i="0" u="none" strike="noStrike" cap="none" dirty="0">
              <a:solidFill>
                <a:schemeClr val="lt1"/>
              </a:solidFill>
              <a:latin typeface="Arial"/>
              <a:ea typeface="Arial"/>
              <a:cs typeface="Arial"/>
              <a:sym typeface="Arial"/>
            </a:endParaRPr>
          </a:p>
        </p:txBody>
      </p:sp>
      <p:sp>
        <p:nvSpPr>
          <p:cNvPr id="386" name="Google Shape;386;p45">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
        <p:nvSpPr>
          <p:cNvPr id="379" name="Google Shape;379;p45"/>
          <p:cNvSpPr/>
          <p:nvPr/>
        </p:nvSpPr>
        <p:spPr>
          <a:xfrm>
            <a:off x="5340300" y="5417400"/>
            <a:ext cx="2519400" cy="920400"/>
          </a:xfrm>
          <a:prstGeom prst="roundRect">
            <a:avLst>
              <a:gd name="adj" fmla="val 16667"/>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r>
              <a:rPr lang="en-US" sz="1800" b="1" i="0" u="none" strike="noStrike" cap="none">
                <a:solidFill>
                  <a:schemeClr val="dk1"/>
                </a:solidFill>
                <a:latin typeface="Arial"/>
                <a:ea typeface="Arial"/>
                <a:cs typeface="Arial"/>
                <a:sym typeface="Arial"/>
              </a:rPr>
              <a:t>Student Performance Expectation (PE)</a:t>
            </a:r>
            <a:endParaRPr sz="1800" b="1"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79"/>
                                        </p:tgtEl>
                                        <p:attrNameLst>
                                          <p:attrName>style.visibility</p:attrName>
                                        </p:attrNameLst>
                                      </p:cBhvr>
                                      <p:to>
                                        <p:strVal val="visible"/>
                                      </p:to>
                                    </p:set>
                                    <p:animEffect transition="in" filter="fade">
                                      <p:cBhvr>
                                        <p:cTn id="21" dur="500"/>
                                        <p:tgtEl>
                                          <p:spTgt spid="379"/>
                                        </p:tgtEl>
                                      </p:cBhvr>
                                    </p:animEffect>
                                  </p:childTnLst>
                                </p:cTn>
                              </p:par>
                              <p:par>
                                <p:cTn id="22" presetID="10" presetClass="entr" presetSubtype="0" fill="hold" nodeType="withEffect">
                                  <p:stCondLst>
                                    <p:cond delay="0"/>
                                  </p:stCondLst>
                                  <p:childTnLst>
                                    <p:set>
                                      <p:cBhvr>
                                        <p:cTn id="23" dur="1" fill="hold">
                                          <p:stCondLst>
                                            <p:cond delay="0"/>
                                          </p:stCondLst>
                                        </p:cTn>
                                        <p:tgtEl>
                                          <p:spTgt spid="378"/>
                                        </p:tgtEl>
                                        <p:attrNameLst>
                                          <p:attrName>style.visibility</p:attrName>
                                        </p:attrNameLst>
                                      </p:cBhvr>
                                      <p:to>
                                        <p:strVal val="visible"/>
                                      </p:to>
                                    </p:set>
                                    <p:animEffect transition="in" filter="fade">
                                      <p:cBhvr>
                                        <p:cTn id="24" dur="500"/>
                                        <p:tgtEl>
                                          <p:spTgt spid="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390"/>
        <p:cNvGrpSpPr/>
        <p:nvPr/>
      </p:nvGrpSpPr>
      <p:grpSpPr>
        <a:xfrm>
          <a:off x="0" y="0"/>
          <a:ext cx="0" cy="0"/>
          <a:chOff x="0" y="0"/>
          <a:chExt cx="0" cy="0"/>
        </a:xfrm>
      </p:grpSpPr>
      <p:sp>
        <p:nvSpPr>
          <p:cNvPr id="2" name="Title 1">
            <a:extLst>
              <a:ext uri="{FF2B5EF4-FFF2-40B4-BE49-F238E27FC236}">
                <a16:creationId xmlns:a16="http://schemas.microsoft.com/office/drawing/2014/main" id="{C14A36C6-1D73-45E0-9169-0F0802FA9BCB}"/>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MS.PS-SPM Structure and Properties of Matter</a:t>
            </a:r>
          </a:p>
        </p:txBody>
      </p:sp>
      <p:pic>
        <p:nvPicPr>
          <p:cNvPr id="395" name="Google Shape;395;p46" descr="Performance Expectations"/>
          <p:cNvPicPr preferRelativeResize="0"/>
          <p:nvPr/>
        </p:nvPicPr>
        <p:blipFill rotWithShape="1">
          <a:blip r:embed="rId3">
            <a:alphaModFix/>
          </a:blip>
          <a:srcRect/>
          <a:stretch/>
        </p:blipFill>
        <p:spPr>
          <a:xfrm>
            <a:off x="1222128" y="518299"/>
            <a:ext cx="578391" cy="1589405"/>
          </a:xfrm>
          <a:prstGeom prst="rect">
            <a:avLst/>
          </a:prstGeom>
          <a:noFill/>
          <a:ln>
            <a:noFill/>
          </a:ln>
        </p:spPr>
      </p:pic>
      <p:pic>
        <p:nvPicPr>
          <p:cNvPr id="396" name="Google Shape;396;p46" descr="Foundation Boxed"/>
          <p:cNvPicPr preferRelativeResize="0"/>
          <p:nvPr/>
        </p:nvPicPr>
        <p:blipFill rotWithShape="1">
          <a:blip r:embed="rId4">
            <a:alphaModFix/>
          </a:blip>
          <a:srcRect/>
          <a:stretch/>
        </p:blipFill>
        <p:spPr>
          <a:xfrm>
            <a:off x="1264371" y="1904624"/>
            <a:ext cx="578391" cy="1228559"/>
          </a:xfrm>
          <a:prstGeom prst="rect">
            <a:avLst/>
          </a:prstGeom>
          <a:noFill/>
          <a:ln>
            <a:noFill/>
          </a:ln>
        </p:spPr>
      </p:pic>
      <p:pic>
        <p:nvPicPr>
          <p:cNvPr id="391" name="Google Shape;391;p46" descr="Connection Boxes"/>
          <p:cNvPicPr preferRelativeResize="0"/>
          <p:nvPr/>
        </p:nvPicPr>
        <p:blipFill rotWithShape="1">
          <a:blip r:embed="rId5">
            <a:alphaModFix/>
          </a:blip>
          <a:srcRect/>
          <a:stretch/>
        </p:blipFill>
        <p:spPr>
          <a:xfrm>
            <a:off x="1139775" y="4144808"/>
            <a:ext cx="577057" cy="1095173"/>
          </a:xfrm>
          <a:prstGeom prst="rect">
            <a:avLst/>
          </a:prstGeom>
          <a:noFill/>
          <a:ln>
            <a:noFill/>
          </a:ln>
        </p:spPr>
      </p:pic>
      <p:sp>
        <p:nvSpPr>
          <p:cNvPr id="392" name="Google Shape;392;p46">
            <a:extLst>
              <a:ext uri="{C183D7F6-B498-43B3-948B-1728B52AA6E4}">
                <adec:decorative xmlns:adec="http://schemas.microsoft.com/office/drawing/2017/decorative" val="1"/>
              </a:ext>
            </a:extLst>
          </p:cNvPr>
          <p:cNvSpPr/>
          <p:nvPr/>
        </p:nvSpPr>
        <p:spPr>
          <a:xfrm>
            <a:off x="1837285" y="1048178"/>
            <a:ext cx="339876" cy="568620"/>
          </a:xfrm>
          <a:custGeom>
            <a:avLst/>
            <a:gdLst/>
            <a:ahLst/>
            <a:cxnLst/>
            <a:rect l="l" t="t" r="r" b="b"/>
            <a:pathLst>
              <a:path w="21600" h="21600" extrusionOk="0">
                <a:moveTo>
                  <a:pt x="21600" y="0"/>
                </a:moveTo>
                <a:cubicBezTo>
                  <a:pt x="15635" y="0"/>
                  <a:pt x="10800" y="145"/>
                  <a:pt x="10800" y="324"/>
                </a:cubicBezTo>
                <a:lnTo>
                  <a:pt x="10800" y="10474"/>
                </a:lnTo>
                <a:cubicBezTo>
                  <a:pt x="10800" y="10654"/>
                  <a:pt x="5964" y="10800"/>
                  <a:pt x="0" y="10800"/>
                </a:cubicBezTo>
                <a:cubicBezTo>
                  <a:pt x="0" y="10800"/>
                  <a:pt x="0" y="10800"/>
                  <a:pt x="0" y="10800"/>
                </a:cubicBezTo>
                <a:cubicBezTo>
                  <a:pt x="5964" y="10800"/>
                  <a:pt x="10800" y="10945"/>
                  <a:pt x="10800" y="11125"/>
                </a:cubicBezTo>
                <a:lnTo>
                  <a:pt x="10800" y="21275"/>
                </a:lnTo>
                <a:cubicBezTo>
                  <a:pt x="10800" y="21454"/>
                  <a:pt x="15635" y="21600"/>
                  <a:pt x="21600" y="21600"/>
                </a:cubicBezTo>
              </a:path>
            </a:pathLst>
          </a:custGeom>
          <a:solidFill>
            <a:srgbClr val="000000">
              <a:alpha val="0"/>
            </a:srgbClr>
          </a:solidFill>
          <a:ln w="13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393" name="Google Shape;393;p46">
            <a:extLst>
              <a:ext uri="{C183D7F6-B498-43B3-948B-1728B52AA6E4}">
                <adec:decorative xmlns:adec="http://schemas.microsoft.com/office/drawing/2017/decorative" val="1"/>
              </a:ext>
            </a:extLst>
          </p:cNvPr>
          <p:cNvSpPr/>
          <p:nvPr/>
        </p:nvSpPr>
        <p:spPr>
          <a:xfrm>
            <a:off x="1787232" y="1974124"/>
            <a:ext cx="383778" cy="1089558"/>
          </a:xfrm>
          <a:custGeom>
            <a:avLst/>
            <a:gdLst/>
            <a:ahLst/>
            <a:cxnLst/>
            <a:rect l="l" t="t" r="r" b="b"/>
            <a:pathLst>
              <a:path w="21600" h="21600" extrusionOk="0">
                <a:moveTo>
                  <a:pt x="21600" y="0"/>
                </a:moveTo>
                <a:cubicBezTo>
                  <a:pt x="15635" y="0"/>
                  <a:pt x="10800" y="72"/>
                  <a:pt x="10800" y="162"/>
                </a:cubicBezTo>
                <a:lnTo>
                  <a:pt x="10800" y="10637"/>
                </a:lnTo>
                <a:cubicBezTo>
                  <a:pt x="10800" y="10727"/>
                  <a:pt x="5964" y="10800"/>
                  <a:pt x="0" y="10800"/>
                </a:cubicBezTo>
                <a:cubicBezTo>
                  <a:pt x="0" y="10800"/>
                  <a:pt x="0" y="10800"/>
                  <a:pt x="0" y="10800"/>
                </a:cubicBezTo>
                <a:cubicBezTo>
                  <a:pt x="5964" y="10800"/>
                  <a:pt x="10800" y="10872"/>
                  <a:pt x="10800" y="10962"/>
                </a:cubicBezTo>
                <a:lnTo>
                  <a:pt x="10800" y="21437"/>
                </a:lnTo>
                <a:cubicBezTo>
                  <a:pt x="10800" y="21527"/>
                  <a:pt x="15635" y="21600"/>
                  <a:pt x="21600" y="21600"/>
                </a:cubicBezTo>
              </a:path>
            </a:pathLst>
          </a:custGeom>
          <a:solidFill>
            <a:srgbClr val="000000">
              <a:alpha val="0"/>
            </a:srgbClr>
          </a:solidFill>
          <a:ln w="13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394" name="Google Shape;394;p46">
            <a:extLst>
              <a:ext uri="{C183D7F6-B498-43B3-948B-1728B52AA6E4}">
                <adec:decorative xmlns:adec="http://schemas.microsoft.com/office/drawing/2017/decorative" val="1"/>
              </a:ext>
            </a:extLst>
          </p:cNvPr>
          <p:cNvSpPr/>
          <p:nvPr/>
        </p:nvSpPr>
        <p:spPr>
          <a:xfrm>
            <a:off x="1726850" y="3649870"/>
            <a:ext cx="385128" cy="2085048"/>
          </a:xfrm>
          <a:custGeom>
            <a:avLst/>
            <a:gdLst/>
            <a:ahLst/>
            <a:cxnLst/>
            <a:rect l="l" t="t" r="r" b="b"/>
            <a:pathLst>
              <a:path w="21600" h="21600" extrusionOk="0">
                <a:moveTo>
                  <a:pt x="21600" y="0"/>
                </a:moveTo>
                <a:cubicBezTo>
                  <a:pt x="15635" y="0"/>
                  <a:pt x="10800" y="72"/>
                  <a:pt x="10800" y="162"/>
                </a:cubicBezTo>
                <a:lnTo>
                  <a:pt x="10800" y="10637"/>
                </a:lnTo>
                <a:cubicBezTo>
                  <a:pt x="10800" y="10727"/>
                  <a:pt x="5964" y="10800"/>
                  <a:pt x="0" y="10800"/>
                </a:cubicBezTo>
                <a:cubicBezTo>
                  <a:pt x="0" y="10800"/>
                  <a:pt x="0" y="10800"/>
                  <a:pt x="0" y="10800"/>
                </a:cubicBezTo>
                <a:cubicBezTo>
                  <a:pt x="5964" y="10800"/>
                  <a:pt x="10800" y="10872"/>
                  <a:pt x="10800" y="10962"/>
                </a:cubicBezTo>
                <a:lnTo>
                  <a:pt x="10800" y="21437"/>
                </a:lnTo>
                <a:cubicBezTo>
                  <a:pt x="10800" y="21527"/>
                  <a:pt x="15635" y="21600"/>
                  <a:pt x="21600" y="21600"/>
                </a:cubicBezTo>
              </a:path>
            </a:pathLst>
          </a:custGeom>
          <a:solidFill>
            <a:srgbClr val="000000">
              <a:alpha val="0"/>
            </a:srgbClr>
          </a:solidFill>
          <a:ln w="13525" cap="flat" cmpd="sng">
            <a:solidFill>
              <a:srgbClr val="000000"/>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chemeClr val="dk1"/>
              </a:solidFill>
              <a:latin typeface="Calibri"/>
              <a:ea typeface="Calibri"/>
              <a:cs typeface="Calibri"/>
              <a:sym typeface="Calibri"/>
            </a:endParaRPr>
          </a:p>
        </p:txBody>
      </p:sp>
      <p:pic>
        <p:nvPicPr>
          <p:cNvPr id="397" name="Google Shape;397;p46" descr="MS.PS-SPM Structure and Properties of Matter"/>
          <p:cNvPicPr preferRelativeResize="0"/>
          <p:nvPr/>
        </p:nvPicPr>
        <p:blipFill rotWithShape="1">
          <a:blip r:embed="rId6">
            <a:alphaModFix/>
          </a:blip>
          <a:srcRect l="13126" t="22657" r="13119" b="18749"/>
          <a:stretch/>
        </p:blipFill>
        <p:spPr>
          <a:xfrm>
            <a:off x="2213928" y="479504"/>
            <a:ext cx="6835320" cy="5542154"/>
          </a:xfrm>
          <a:prstGeom prst="rect">
            <a:avLst/>
          </a:prstGeom>
          <a:noFill/>
          <a:ln>
            <a:noFill/>
          </a:ln>
        </p:spPr>
      </p:pic>
      <p:sp>
        <p:nvSpPr>
          <p:cNvPr id="398" name="Google Shape;398;p46">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226"/>
        <p:cNvGrpSpPr/>
        <p:nvPr/>
      </p:nvGrpSpPr>
      <p:grpSpPr>
        <a:xfrm>
          <a:off x="0" y="0"/>
          <a:ext cx="0" cy="0"/>
          <a:chOff x="0" y="0"/>
          <a:chExt cx="0" cy="0"/>
        </a:xfrm>
      </p:grpSpPr>
      <p:sp>
        <p:nvSpPr>
          <p:cNvPr id="227" name="Google Shape;227;p30"/>
          <p:cNvSpPr txBox="1">
            <a:spLocks noGrp="1"/>
          </p:cNvSpPr>
          <p:nvPr>
            <p:ph type="title"/>
          </p:nvPr>
        </p:nvSpPr>
        <p:spPr>
          <a:xfrm>
            <a:off x="1945201" y="624110"/>
            <a:ext cx="6589200" cy="128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 Introduce Yourself</a:t>
            </a:r>
            <a:endParaRPr b="1" dirty="0"/>
          </a:p>
        </p:txBody>
      </p:sp>
      <p:sp>
        <p:nvSpPr>
          <p:cNvPr id="228" name="Google Shape;228;p30"/>
          <p:cNvSpPr txBox="1"/>
          <p:nvPr/>
        </p:nvSpPr>
        <p:spPr>
          <a:xfrm>
            <a:off x="1891350" y="1289488"/>
            <a:ext cx="5361300" cy="13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t>Rename your Zoom settings to include your district and subjects you teach. </a:t>
            </a:r>
            <a:endParaRPr sz="2400" b="1"/>
          </a:p>
          <a:p>
            <a:pPr marL="0" lvl="0" indent="0" algn="l" rtl="0">
              <a:spcBef>
                <a:spcPts val="0"/>
              </a:spcBef>
              <a:spcAft>
                <a:spcPts val="0"/>
              </a:spcAft>
              <a:buNone/>
            </a:pPr>
            <a:endParaRPr sz="2400" b="1"/>
          </a:p>
        </p:txBody>
      </p:sp>
      <p:pic>
        <p:nvPicPr>
          <p:cNvPr id="229" name="Google Shape;229;p3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02250" y="2690600"/>
            <a:ext cx="5796656" cy="3789400"/>
          </a:xfrm>
          <a:prstGeom prst="rect">
            <a:avLst/>
          </a:prstGeom>
          <a:noFill/>
          <a:ln>
            <a:noFill/>
          </a:ln>
        </p:spPr>
      </p:pic>
      <p:sp>
        <p:nvSpPr>
          <p:cNvPr id="230" name="Google Shape;230;p30">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2" name="Title 1">
            <a:extLst>
              <a:ext uri="{FF2B5EF4-FFF2-40B4-BE49-F238E27FC236}">
                <a16:creationId xmlns:a16="http://schemas.microsoft.com/office/drawing/2014/main" id="{359A3B52-EA39-44FD-A89B-BD64CC80FE7B}"/>
              </a:ext>
            </a:extLst>
          </p:cNvPr>
          <p:cNvSpPr>
            <a:spLocks noGrp="1"/>
          </p:cNvSpPr>
          <p:nvPr>
            <p:ph type="title"/>
          </p:nvPr>
        </p:nvSpPr>
        <p:spPr>
          <a:xfrm>
            <a:off x="1945201" y="-1280890"/>
            <a:ext cx="6589199" cy="1280890"/>
          </a:xfrm>
        </p:spPr>
        <p:txBody>
          <a:bodyPr spcFirstLastPara="1" wrap="square" lIns="91425" tIns="45700" rIns="91425" bIns="45700" anchor="b" anchorCtr="0">
            <a:noAutofit/>
          </a:bodyPr>
          <a:lstStyle/>
          <a:p>
            <a:r>
              <a:rPr lang="en-US" dirty="0"/>
              <a:t>HS-PS3-2</a:t>
            </a:r>
          </a:p>
        </p:txBody>
      </p:sp>
      <p:sp>
        <p:nvSpPr>
          <p:cNvPr id="417" name="Google Shape;417;p47"/>
          <p:cNvSpPr txBox="1"/>
          <p:nvPr/>
        </p:nvSpPr>
        <p:spPr>
          <a:xfrm>
            <a:off x="511225" y="107300"/>
            <a:ext cx="585000" cy="4311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0000"/>
                </a:solidFill>
                <a:latin typeface="Century Gothic"/>
                <a:ea typeface="Century Gothic"/>
                <a:cs typeface="Century Gothic"/>
                <a:sym typeface="Century Gothic"/>
              </a:rPr>
              <a:t>PE</a:t>
            </a:r>
            <a:endParaRPr sz="1600" b="1">
              <a:solidFill>
                <a:srgbClr val="FF0000"/>
              </a:solidFill>
              <a:latin typeface="Century Gothic"/>
              <a:ea typeface="Century Gothic"/>
              <a:cs typeface="Century Gothic"/>
              <a:sym typeface="Century Gothic"/>
            </a:endParaRPr>
          </a:p>
        </p:txBody>
      </p:sp>
      <p:pic>
        <p:nvPicPr>
          <p:cNvPr id="404" name="Google Shape;404;p47" descr="HS-PS3-2"/>
          <p:cNvPicPr preferRelativeResize="0"/>
          <p:nvPr/>
        </p:nvPicPr>
        <p:blipFill>
          <a:blip r:embed="rId3">
            <a:alphaModFix/>
          </a:blip>
          <a:stretch>
            <a:fillRect/>
          </a:stretch>
        </p:blipFill>
        <p:spPr>
          <a:xfrm>
            <a:off x="1613826" y="222300"/>
            <a:ext cx="7154974" cy="4955950"/>
          </a:xfrm>
          <a:prstGeom prst="rect">
            <a:avLst/>
          </a:prstGeom>
          <a:noFill/>
          <a:ln>
            <a:noFill/>
          </a:ln>
        </p:spPr>
      </p:pic>
      <p:sp>
        <p:nvSpPr>
          <p:cNvPr id="407" name="Google Shape;407;p47"/>
          <p:cNvSpPr txBox="1"/>
          <p:nvPr/>
        </p:nvSpPr>
        <p:spPr>
          <a:xfrm>
            <a:off x="3577150" y="107300"/>
            <a:ext cx="1305900" cy="4311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0000"/>
                </a:solidFill>
                <a:latin typeface="Century Gothic"/>
                <a:ea typeface="Century Gothic"/>
                <a:cs typeface="Century Gothic"/>
                <a:sym typeface="Century Gothic"/>
              </a:rPr>
              <a:t>Standard</a:t>
            </a:r>
            <a:endParaRPr sz="1600" b="1">
              <a:solidFill>
                <a:srgbClr val="FF0000"/>
              </a:solidFill>
              <a:latin typeface="Century Gothic"/>
              <a:ea typeface="Century Gothic"/>
              <a:cs typeface="Century Gothic"/>
              <a:sym typeface="Century Gothic"/>
            </a:endParaRPr>
          </a:p>
        </p:txBody>
      </p:sp>
      <p:sp>
        <p:nvSpPr>
          <p:cNvPr id="405" name="Google Shape;405;p47">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pic>
        <p:nvPicPr>
          <p:cNvPr id="406" name="Google Shape;406;p4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668800" y="5270025"/>
            <a:ext cx="7099999" cy="1655264"/>
          </a:xfrm>
          <a:prstGeom prst="rect">
            <a:avLst/>
          </a:prstGeom>
          <a:noFill/>
          <a:ln>
            <a:noFill/>
          </a:ln>
        </p:spPr>
      </p:pic>
      <p:sp>
        <p:nvSpPr>
          <p:cNvPr id="408" name="Google Shape;408;p47"/>
          <p:cNvSpPr txBox="1"/>
          <p:nvPr/>
        </p:nvSpPr>
        <p:spPr>
          <a:xfrm>
            <a:off x="77075" y="1698500"/>
            <a:ext cx="1767600" cy="6771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solidFill>
                  <a:srgbClr val="FF0000"/>
                </a:solidFill>
                <a:latin typeface="Century Gothic"/>
                <a:ea typeface="Century Gothic"/>
                <a:cs typeface="Century Gothic"/>
                <a:sym typeface="Century Gothic"/>
              </a:rPr>
              <a:t>Clarification Statement</a:t>
            </a:r>
            <a:endParaRPr sz="1600" b="1">
              <a:solidFill>
                <a:srgbClr val="FF0000"/>
              </a:solidFill>
              <a:latin typeface="Century Gothic"/>
              <a:ea typeface="Century Gothic"/>
              <a:cs typeface="Century Gothic"/>
              <a:sym typeface="Century Gothic"/>
            </a:endParaRPr>
          </a:p>
        </p:txBody>
      </p:sp>
      <p:sp>
        <p:nvSpPr>
          <p:cNvPr id="418" name="Google Shape;418;p47"/>
          <p:cNvSpPr txBox="1"/>
          <p:nvPr/>
        </p:nvSpPr>
        <p:spPr>
          <a:xfrm>
            <a:off x="6573600" y="1077025"/>
            <a:ext cx="2570400" cy="6156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rgbClr val="FF0000"/>
                </a:solidFill>
                <a:latin typeface="Century Gothic"/>
                <a:ea typeface="Century Gothic"/>
                <a:cs typeface="Century Gothic"/>
                <a:sym typeface="Century Gothic"/>
              </a:rPr>
              <a:t>Assessment boundaries </a:t>
            </a:r>
            <a:endParaRPr b="1">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US" b="1">
                <a:solidFill>
                  <a:srgbClr val="FF0000"/>
                </a:solidFill>
                <a:latin typeface="Century Gothic"/>
                <a:ea typeface="Century Gothic"/>
                <a:cs typeface="Century Gothic"/>
                <a:sym typeface="Century Gothic"/>
              </a:rPr>
              <a:t>will be found here</a:t>
            </a:r>
            <a:endParaRPr b="1">
              <a:solidFill>
                <a:srgbClr val="FF0000"/>
              </a:solidFill>
              <a:latin typeface="Century Gothic"/>
              <a:ea typeface="Century Gothic"/>
              <a:cs typeface="Century Gothic"/>
              <a:sym typeface="Century Gothic"/>
            </a:endParaRPr>
          </a:p>
        </p:txBody>
      </p:sp>
      <p:sp>
        <p:nvSpPr>
          <p:cNvPr id="413" name="Google Shape;413;p47"/>
          <p:cNvSpPr txBox="1"/>
          <p:nvPr/>
        </p:nvSpPr>
        <p:spPr>
          <a:xfrm>
            <a:off x="2172425" y="3755650"/>
            <a:ext cx="1305900" cy="4311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FF0000"/>
                </a:solidFill>
                <a:latin typeface="Century Gothic"/>
                <a:ea typeface="Century Gothic"/>
                <a:cs typeface="Century Gothic"/>
                <a:sym typeface="Century Gothic"/>
              </a:rPr>
              <a:t>SEP</a:t>
            </a:r>
            <a:endParaRPr sz="1600" b="1">
              <a:solidFill>
                <a:srgbClr val="FF0000"/>
              </a:solidFill>
              <a:latin typeface="Century Gothic"/>
              <a:ea typeface="Century Gothic"/>
              <a:cs typeface="Century Gothic"/>
              <a:sym typeface="Century Gothic"/>
            </a:endParaRPr>
          </a:p>
        </p:txBody>
      </p:sp>
      <p:sp>
        <p:nvSpPr>
          <p:cNvPr id="409" name="Google Shape;409;p47"/>
          <p:cNvSpPr txBox="1"/>
          <p:nvPr/>
        </p:nvSpPr>
        <p:spPr>
          <a:xfrm>
            <a:off x="4764775" y="4421450"/>
            <a:ext cx="1305900" cy="4311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FF0000"/>
                </a:solidFill>
                <a:latin typeface="Century Gothic"/>
                <a:ea typeface="Century Gothic"/>
                <a:cs typeface="Century Gothic"/>
                <a:sym typeface="Century Gothic"/>
              </a:rPr>
              <a:t>DCI</a:t>
            </a:r>
            <a:endParaRPr sz="1600" b="1">
              <a:solidFill>
                <a:srgbClr val="FF0000"/>
              </a:solidFill>
              <a:latin typeface="Century Gothic"/>
              <a:ea typeface="Century Gothic"/>
              <a:cs typeface="Century Gothic"/>
              <a:sym typeface="Century Gothic"/>
            </a:endParaRPr>
          </a:p>
        </p:txBody>
      </p:sp>
      <p:sp>
        <p:nvSpPr>
          <p:cNvPr id="410" name="Google Shape;410;p47"/>
          <p:cNvSpPr txBox="1"/>
          <p:nvPr/>
        </p:nvSpPr>
        <p:spPr>
          <a:xfrm>
            <a:off x="6891450" y="3390275"/>
            <a:ext cx="1305900" cy="431100"/>
          </a:xfrm>
          <a:prstGeom prst="rect">
            <a:avLst/>
          </a:prstGeom>
          <a:solidFill>
            <a:srgbClr val="FFFF00"/>
          </a:solid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FF0000"/>
                </a:solidFill>
                <a:latin typeface="Century Gothic"/>
                <a:ea typeface="Century Gothic"/>
                <a:cs typeface="Century Gothic"/>
                <a:sym typeface="Century Gothic"/>
              </a:rPr>
              <a:t>CCC</a:t>
            </a:r>
            <a:endParaRPr sz="1600" b="1">
              <a:solidFill>
                <a:srgbClr val="FF0000"/>
              </a:solidFill>
              <a:latin typeface="Century Gothic"/>
              <a:ea typeface="Century Gothic"/>
              <a:cs typeface="Century Gothic"/>
              <a:sym typeface="Century Gothic"/>
            </a:endParaRPr>
          </a:p>
        </p:txBody>
      </p:sp>
      <p:cxnSp>
        <p:nvCxnSpPr>
          <p:cNvPr id="411" name="Google Shape;411;p47">
            <a:extLst>
              <a:ext uri="{C183D7F6-B498-43B3-948B-1728B52AA6E4}">
                <adec:decorative xmlns:adec="http://schemas.microsoft.com/office/drawing/2017/decorative" val="1"/>
              </a:ext>
            </a:extLst>
          </p:cNvPr>
          <p:cNvCxnSpPr>
            <a:stCxn id="407" idx="1"/>
          </p:cNvCxnSpPr>
          <p:nvPr/>
        </p:nvCxnSpPr>
        <p:spPr>
          <a:xfrm rot="10800000">
            <a:off x="2724250" y="225050"/>
            <a:ext cx="852900" cy="97800"/>
          </a:xfrm>
          <a:prstGeom prst="straightConnector1">
            <a:avLst/>
          </a:prstGeom>
          <a:noFill/>
          <a:ln w="28575" cap="flat" cmpd="sng">
            <a:solidFill>
              <a:srgbClr val="FF0000"/>
            </a:solidFill>
            <a:prstDash val="solid"/>
            <a:round/>
            <a:headEnd type="none" w="med" len="med"/>
            <a:tailEnd type="triangle" w="med" len="med"/>
          </a:ln>
        </p:spPr>
      </p:cxnSp>
      <p:cxnSp>
        <p:nvCxnSpPr>
          <p:cNvPr id="414" name="Google Shape;414;p47">
            <a:extLst>
              <a:ext uri="{C183D7F6-B498-43B3-948B-1728B52AA6E4}">
                <adec:decorative xmlns:adec="http://schemas.microsoft.com/office/drawing/2017/decorative" val="1"/>
              </a:ext>
            </a:extLst>
          </p:cNvPr>
          <p:cNvCxnSpPr/>
          <p:nvPr/>
        </p:nvCxnSpPr>
        <p:spPr>
          <a:xfrm>
            <a:off x="979450" y="222300"/>
            <a:ext cx="996000" cy="370800"/>
          </a:xfrm>
          <a:prstGeom prst="straightConnector1">
            <a:avLst/>
          </a:prstGeom>
          <a:noFill/>
          <a:ln w="28575" cap="flat" cmpd="sng">
            <a:solidFill>
              <a:srgbClr val="FF0000"/>
            </a:solidFill>
            <a:prstDash val="solid"/>
            <a:round/>
            <a:headEnd type="none" w="med" len="med"/>
            <a:tailEnd type="triangle" w="med" len="med"/>
          </a:ln>
        </p:spPr>
      </p:cxnSp>
      <p:cxnSp>
        <p:nvCxnSpPr>
          <p:cNvPr id="415" name="Google Shape;415;p47">
            <a:extLst>
              <a:ext uri="{C183D7F6-B498-43B3-948B-1728B52AA6E4}">
                <adec:decorative xmlns:adec="http://schemas.microsoft.com/office/drawing/2017/decorative" val="1"/>
              </a:ext>
            </a:extLst>
          </p:cNvPr>
          <p:cNvCxnSpPr/>
          <p:nvPr/>
        </p:nvCxnSpPr>
        <p:spPr>
          <a:xfrm rot="10800000">
            <a:off x="5626150" y="1373875"/>
            <a:ext cx="2735700" cy="102000"/>
          </a:xfrm>
          <a:prstGeom prst="straightConnector1">
            <a:avLst/>
          </a:prstGeom>
          <a:noFill/>
          <a:ln w="28575" cap="flat" cmpd="sng">
            <a:solidFill>
              <a:srgbClr val="FF0000"/>
            </a:solidFill>
            <a:prstDash val="solid"/>
            <a:round/>
            <a:headEnd type="none" w="med" len="med"/>
            <a:tailEnd type="triangle" w="med" len="med"/>
          </a:ln>
        </p:spPr>
      </p:cxnSp>
      <p:cxnSp>
        <p:nvCxnSpPr>
          <p:cNvPr id="416" name="Google Shape;416;p47">
            <a:extLst>
              <a:ext uri="{C183D7F6-B498-43B3-948B-1728B52AA6E4}">
                <adec:decorative xmlns:adec="http://schemas.microsoft.com/office/drawing/2017/decorative" val="1"/>
              </a:ext>
            </a:extLst>
          </p:cNvPr>
          <p:cNvCxnSpPr/>
          <p:nvPr/>
        </p:nvCxnSpPr>
        <p:spPr>
          <a:xfrm rot="10800000" flipH="1">
            <a:off x="1467100" y="1181950"/>
            <a:ext cx="416400" cy="55110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8"/>
          <p:cNvSpPr txBox="1">
            <a:spLocks noGrp="1"/>
          </p:cNvSpPr>
          <p:nvPr>
            <p:ph type="title"/>
          </p:nvPr>
        </p:nvSpPr>
        <p:spPr>
          <a:xfrm>
            <a:off x="1945201" y="624110"/>
            <a:ext cx="6589200" cy="1281000"/>
          </a:xfrm>
          <a:prstGeom prst="rect">
            <a:avLst/>
          </a:prstGeom>
          <a:noFill/>
          <a:ln>
            <a:noFill/>
          </a:ln>
        </p:spPr>
        <p:txBody>
          <a:bodyPr spcFirstLastPara="1" wrap="square" lIns="90550" tIns="45250" rIns="90550" bIns="45250" anchor="ctr" anchorCtr="0">
            <a:noAutofit/>
          </a:bodyPr>
          <a:lstStyle/>
          <a:p>
            <a:pPr marL="0" lvl="0" indent="0" algn="l" rtl="0">
              <a:spcBef>
                <a:spcPts val="0"/>
              </a:spcBef>
              <a:spcAft>
                <a:spcPts val="0"/>
              </a:spcAft>
              <a:buClr>
                <a:srgbClr val="1481AA"/>
              </a:buClr>
              <a:buSzPts val="2800"/>
              <a:buFont typeface="Century Gothic"/>
              <a:buNone/>
            </a:pPr>
            <a:r>
              <a:rPr lang="en-US" b="1" dirty="0"/>
              <a:t>Science and Engineering Practices</a:t>
            </a:r>
            <a:endParaRPr b="1" dirty="0"/>
          </a:p>
        </p:txBody>
      </p:sp>
      <p:sp>
        <p:nvSpPr>
          <p:cNvPr id="425" name="Google Shape;425;p48"/>
          <p:cNvSpPr txBox="1">
            <a:spLocks noGrp="1"/>
          </p:cNvSpPr>
          <p:nvPr>
            <p:ph type="body" idx="1"/>
          </p:nvPr>
        </p:nvSpPr>
        <p:spPr>
          <a:xfrm>
            <a:off x="1698500" y="2133600"/>
            <a:ext cx="6835800" cy="3777600"/>
          </a:xfrm>
          <a:prstGeom prst="rect">
            <a:avLst/>
          </a:prstGeom>
          <a:noFill/>
          <a:ln>
            <a:noFill/>
          </a:ln>
        </p:spPr>
        <p:txBody>
          <a:bodyPr spcFirstLastPara="1" wrap="square" lIns="90550" tIns="45250" rIns="90550" bIns="45250" anchor="t" anchorCtr="0">
            <a:noAutofit/>
          </a:bodyPr>
          <a:lstStyle/>
          <a:p>
            <a:pPr marL="342900" lvl="0" indent="-317500" algn="l" rtl="0">
              <a:lnSpc>
                <a:spcPct val="90000"/>
              </a:lnSpc>
              <a:spcBef>
                <a:spcPts val="0"/>
              </a:spcBef>
              <a:spcAft>
                <a:spcPts val="0"/>
              </a:spcAft>
              <a:buSzPts val="2200"/>
              <a:buChar char="●"/>
            </a:pPr>
            <a:r>
              <a:rPr lang="en-US" sz="2200" b="1"/>
              <a:t>Asking questions and defining problems</a:t>
            </a:r>
            <a:endParaRPr sz="800" b="1"/>
          </a:p>
          <a:p>
            <a:pPr marL="342900" lvl="0" indent="-317500" algn="l" rtl="0">
              <a:lnSpc>
                <a:spcPct val="90000"/>
              </a:lnSpc>
              <a:spcBef>
                <a:spcPts val="500"/>
              </a:spcBef>
              <a:spcAft>
                <a:spcPts val="0"/>
              </a:spcAft>
              <a:buSzPts val="2200"/>
              <a:buChar char="●"/>
            </a:pPr>
            <a:r>
              <a:rPr lang="en-US" sz="2200" b="1"/>
              <a:t>Developing and using models</a:t>
            </a:r>
            <a:endParaRPr sz="800" b="1"/>
          </a:p>
          <a:p>
            <a:pPr marL="342900" lvl="0" indent="-317500" algn="l" rtl="0">
              <a:lnSpc>
                <a:spcPct val="90000"/>
              </a:lnSpc>
              <a:spcBef>
                <a:spcPts val="500"/>
              </a:spcBef>
              <a:spcAft>
                <a:spcPts val="0"/>
              </a:spcAft>
              <a:buSzPts val="2200"/>
              <a:buChar char="●"/>
            </a:pPr>
            <a:r>
              <a:rPr lang="en-US" sz="2200" b="1"/>
              <a:t>Planning and carrying out investigations</a:t>
            </a:r>
            <a:endParaRPr sz="800" b="1"/>
          </a:p>
          <a:p>
            <a:pPr marL="342900" lvl="0" indent="-317500" algn="l" rtl="0">
              <a:lnSpc>
                <a:spcPct val="90000"/>
              </a:lnSpc>
              <a:spcBef>
                <a:spcPts val="500"/>
              </a:spcBef>
              <a:spcAft>
                <a:spcPts val="0"/>
              </a:spcAft>
              <a:buSzPts val="2200"/>
              <a:buChar char="●"/>
            </a:pPr>
            <a:r>
              <a:rPr lang="en-US" sz="2200" b="1"/>
              <a:t>Analyzing and interpreting data</a:t>
            </a:r>
            <a:endParaRPr sz="800" b="1"/>
          </a:p>
          <a:p>
            <a:pPr marL="342900" lvl="0" indent="-317500" algn="l" rtl="0">
              <a:lnSpc>
                <a:spcPct val="90000"/>
              </a:lnSpc>
              <a:spcBef>
                <a:spcPts val="500"/>
              </a:spcBef>
              <a:spcAft>
                <a:spcPts val="0"/>
              </a:spcAft>
              <a:buSzPts val="2200"/>
              <a:buChar char="●"/>
            </a:pPr>
            <a:r>
              <a:rPr lang="en-US" sz="2200" b="1"/>
              <a:t>Using mathematics, information and computer technology, and computational thinking</a:t>
            </a:r>
            <a:endParaRPr sz="800" b="1"/>
          </a:p>
          <a:p>
            <a:pPr marL="342900" lvl="0" indent="-317500" algn="l" rtl="0">
              <a:lnSpc>
                <a:spcPct val="90000"/>
              </a:lnSpc>
              <a:spcBef>
                <a:spcPts val="500"/>
              </a:spcBef>
              <a:spcAft>
                <a:spcPts val="0"/>
              </a:spcAft>
              <a:buSzPts val="2200"/>
              <a:buChar char="●"/>
            </a:pPr>
            <a:r>
              <a:rPr lang="en-US" sz="2200" b="1"/>
              <a:t>Constructing explanations and designing solutions</a:t>
            </a:r>
            <a:endParaRPr sz="800" b="1"/>
          </a:p>
          <a:p>
            <a:pPr marL="342900" lvl="0" indent="-317500" algn="l" rtl="0">
              <a:lnSpc>
                <a:spcPct val="90000"/>
              </a:lnSpc>
              <a:spcBef>
                <a:spcPts val="500"/>
              </a:spcBef>
              <a:spcAft>
                <a:spcPts val="0"/>
              </a:spcAft>
              <a:buSzPts val="2200"/>
              <a:buChar char="●"/>
            </a:pPr>
            <a:r>
              <a:rPr lang="en-US" sz="2200" b="1"/>
              <a:t>Engaging in argument from evidence</a:t>
            </a:r>
            <a:endParaRPr sz="800" b="1"/>
          </a:p>
          <a:p>
            <a:pPr marL="342900" lvl="0" indent="-342900" algn="l" rtl="0">
              <a:lnSpc>
                <a:spcPct val="90000"/>
              </a:lnSpc>
              <a:spcBef>
                <a:spcPts val="500"/>
              </a:spcBef>
              <a:spcAft>
                <a:spcPts val="0"/>
              </a:spcAft>
              <a:buSzPts val="2600"/>
              <a:buChar char="●"/>
            </a:pPr>
            <a:r>
              <a:rPr lang="en-US" sz="2200" b="1"/>
              <a:t>Obtaining, evaluating, and communicating information</a:t>
            </a:r>
            <a:r>
              <a:rPr lang="en-US" sz="800" b="1"/>
              <a:t>	</a:t>
            </a:r>
            <a:endParaRPr sz="800" b="1"/>
          </a:p>
          <a:p>
            <a:pPr marL="393700" lvl="0" indent="-393700" algn="l" rtl="0">
              <a:lnSpc>
                <a:spcPct val="90000"/>
              </a:lnSpc>
              <a:spcBef>
                <a:spcPts val="500"/>
              </a:spcBef>
              <a:spcAft>
                <a:spcPts val="0"/>
              </a:spcAft>
              <a:buSzPts val="1500"/>
              <a:buNone/>
            </a:pPr>
            <a:r>
              <a:rPr lang="en-US" sz="1100" i="1">
                <a:solidFill>
                  <a:srgbClr val="FF0000"/>
                </a:solidFill>
              </a:rPr>
              <a:t>	  	Framework pp.41-82</a:t>
            </a:r>
            <a:endParaRPr sz="800" i="1">
              <a:solidFill>
                <a:srgbClr val="000000"/>
              </a:solidFill>
            </a:endParaRPr>
          </a:p>
        </p:txBody>
      </p:sp>
      <p:sp>
        <p:nvSpPr>
          <p:cNvPr id="426" name="Google Shape;426;p48">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9"/>
          <p:cNvSpPr txBox="1">
            <a:spLocks noGrp="1"/>
          </p:cNvSpPr>
          <p:nvPr>
            <p:ph type="title"/>
          </p:nvPr>
        </p:nvSpPr>
        <p:spPr>
          <a:xfrm>
            <a:off x="1945201" y="624110"/>
            <a:ext cx="6589200" cy="1281000"/>
          </a:xfrm>
          <a:prstGeom prst="rect">
            <a:avLst/>
          </a:prstGeom>
          <a:noFill/>
          <a:ln>
            <a:noFill/>
          </a:ln>
        </p:spPr>
        <p:txBody>
          <a:bodyPr spcFirstLastPara="1" wrap="square" lIns="90550" tIns="45250" rIns="90550" bIns="45250" anchor="ctr" anchorCtr="0">
            <a:noAutofit/>
          </a:bodyPr>
          <a:lstStyle/>
          <a:p>
            <a:pPr marL="0" lvl="0" indent="0" algn="l" rtl="0">
              <a:spcBef>
                <a:spcPts val="0"/>
              </a:spcBef>
              <a:spcAft>
                <a:spcPts val="0"/>
              </a:spcAft>
              <a:buClr>
                <a:srgbClr val="1481AA"/>
              </a:buClr>
              <a:buSzPts val="2800"/>
              <a:buFont typeface="Century Gothic"/>
              <a:buNone/>
            </a:pPr>
            <a:r>
              <a:rPr lang="en-US" sz="4100" b="1" dirty="0"/>
              <a:t>Crosscutting Concepts</a:t>
            </a:r>
            <a:endParaRPr sz="4100" b="1" dirty="0"/>
          </a:p>
        </p:txBody>
      </p:sp>
      <p:sp>
        <p:nvSpPr>
          <p:cNvPr id="433" name="Google Shape;433;p49"/>
          <p:cNvSpPr txBox="1">
            <a:spLocks noGrp="1"/>
          </p:cNvSpPr>
          <p:nvPr>
            <p:ph type="body" idx="1"/>
          </p:nvPr>
        </p:nvSpPr>
        <p:spPr>
          <a:xfrm>
            <a:off x="1942415" y="2133600"/>
            <a:ext cx="6591900" cy="3777600"/>
          </a:xfrm>
          <a:prstGeom prst="rect">
            <a:avLst/>
          </a:prstGeom>
          <a:noFill/>
          <a:ln>
            <a:noFill/>
          </a:ln>
        </p:spPr>
        <p:txBody>
          <a:bodyPr spcFirstLastPara="1" wrap="square" lIns="90550" tIns="45250" rIns="90550" bIns="45250" anchor="t" anchorCtr="0">
            <a:noAutofit/>
          </a:bodyPr>
          <a:lstStyle/>
          <a:p>
            <a:pPr marL="342900" lvl="0" indent="-368300" algn="l" rtl="0">
              <a:spcBef>
                <a:spcPts val="0"/>
              </a:spcBef>
              <a:spcAft>
                <a:spcPts val="0"/>
              </a:spcAft>
              <a:buSzPts val="2900"/>
              <a:buChar char="●"/>
            </a:pPr>
            <a:r>
              <a:rPr lang="en-US" sz="2900" b="1"/>
              <a:t>Patterns</a:t>
            </a:r>
            <a:endParaRPr sz="1600" b="1"/>
          </a:p>
          <a:p>
            <a:pPr marL="342900" lvl="0" indent="-368300" algn="l" rtl="0">
              <a:spcBef>
                <a:spcPts val="500"/>
              </a:spcBef>
              <a:spcAft>
                <a:spcPts val="0"/>
              </a:spcAft>
              <a:buSzPts val="2900"/>
              <a:buChar char="●"/>
            </a:pPr>
            <a:r>
              <a:rPr lang="en-US" sz="2900" b="1"/>
              <a:t>Cause and effect</a:t>
            </a:r>
            <a:endParaRPr sz="1600" b="1"/>
          </a:p>
          <a:p>
            <a:pPr marL="342900" lvl="0" indent="-368300" algn="l" rtl="0">
              <a:spcBef>
                <a:spcPts val="500"/>
              </a:spcBef>
              <a:spcAft>
                <a:spcPts val="0"/>
              </a:spcAft>
              <a:buSzPts val="2900"/>
              <a:buChar char="●"/>
            </a:pPr>
            <a:r>
              <a:rPr lang="en-US" sz="2900" b="1"/>
              <a:t>Scale, proportion, and quantity  </a:t>
            </a:r>
            <a:endParaRPr sz="1600" b="1"/>
          </a:p>
          <a:p>
            <a:pPr marL="342900" lvl="0" indent="-368300" algn="l" rtl="0">
              <a:spcBef>
                <a:spcPts val="500"/>
              </a:spcBef>
              <a:spcAft>
                <a:spcPts val="0"/>
              </a:spcAft>
              <a:buSzPts val="2900"/>
              <a:buChar char="●"/>
            </a:pPr>
            <a:r>
              <a:rPr lang="en-US" sz="2900" b="1"/>
              <a:t>Systems and system models </a:t>
            </a:r>
            <a:endParaRPr sz="1600" b="1"/>
          </a:p>
          <a:p>
            <a:pPr marL="342900" lvl="0" indent="-368300" algn="l" rtl="0">
              <a:spcBef>
                <a:spcPts val="500"/>
              </a:spcBef>
              <a:spcAft>
                <a:spcPts val="0"/>
              </a:spcAft>
              <a:buSzPts val="2900"/>
              <a:buChar char="●"/>
            </a:pPr>
            <a:r>
              <a:rPr lang="en-US" sz="2900" b="1"/>
              <a:t>Energy and matter</a:t>
            </a:r>
            <a:endParaRPr sz="1600" b="1"/>
          </a:p>
          <a:p>
            <a:pPr marL="342900" lvl="0" indent="-368300" algn="l" rtl="0">
              <a:spcBef>
                <a:spcPts val="500"/>
              </a:spcBef>
              <a:spcAft>
                <a:spcPts val="0"/>
              </a:spcAft>
              <a:buSzPts val="2900"/>
              <a:buChar char="●"/>
            </a:pPr>
            <a:r>
              <a:rPr lang="en-US" sz="2900" b="1"/>
              <a:t>Structure and function </a:t>
            </a:r>
            <a:endParaRPr sz="1600" b="1"/>
          </a:p>
          <a:p>
            <a:pPr marL="342900" lvl="0" indent="-368300" algn="l" rtl="0">
              <a:spcBef>
                <a:spcPts val="500"/>
              </a:spcBef>
              <a:spcAft>
                <a:spcPts val="0"/>
              </a:spcAft>
              <a:buSzPts val="2900"/>
              <a:buChar char="●"/>
            </a:pPr>
            <a:r>
              <a:rPr lang="en-US" sz="2900" b="1"/>
              <a:t>Stability and change </a:t>
            </a:r>
            <a:endParaRPr sz="2900" b="1"/>
          </a:p>
          <a:p>
            <a:pPr marL="0" lvl="0" indent="0" algn="l" rtl="0">
              <a:spcBef>
                <a:spcPts val="500"/>
              </a:spcBef>
              <a:spcAft>
                <a:spcPts val="0"/>
              </a:spcAft>
              <a:buSzPts val="2800"/>
              <a:buNone/>
            </a:pPr>
            <a:r>
              <a:rPr lang="en-US" sz="1600" b="1"/>
              <a:t>	</a:t>
            </a:r>
            <a:endParaRPr sz="1600" b="1"/>
          </a:p>
          <a:p>
            <a:pPr marL="393700" lvl="0" indent="-393700" algn="l" rtl="0">
              <a:lnSpc>
                <a:spcPct val="90000"/>
              </a:lnSpc>
              <a:spcBef>
                <a:spcPts val="500"/>
              </a:spcBef>
              <a:spcAft>
                <a:spcPts val="0"/>
              </a:spcAft>
              <a:buSzPts val="1500"/>
              <a:buNone/>
            </a:pPr>
            <a:r>
              <a:rPr lang="en-US" sz="1900" b="1" i="1">
                <a:solidFill>
                  <a:srgbClr val="FF0000"/>
                </a:solidFill>
              </a:rPr>
              <a:t>	  Framework pp.83-102</a:t>
            </a:r>
            <a:endParaRPr sz="1600" b="1" i="1">
              <a:solidFill>
                <a:srgbClr val="000000"/>
              </a:solidFill>
            </a:endParaRPr>
          </a:p>
        </p:txBody>
      </p:sp>
      <p:sp>
        <p:nvSpPr>
          <p:cNvPr id="434" name="Google Shape;434;p49">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0"/>
          <p:cNvSpPr txBox="1">
            <a:spLocks noGrp="1"/>
          </p:cNvSpPr>
          <p:nvPr>
            <p:ph type="title" idx="4294967295"/>
          </p:nvPr>
        </p:nvSpPr>
        <p:spPr>
          <a:xfrm>
            <a:off x="1266650" y="439200"/>
            <a:ext cx="7331400" cy="650400"/>
          </a:xfrm>
          <a:prstGeom prst="rect">
            <a:avLst/>
          </a:prstGeom>
          <a:noFill/>
          <a:ln>
            <a:noFill/>
            <a:prstDash/>
          </a:ln>
          <a:effectLst/>
        </p:spPr>
        <p:txBody>
          <a:bodyPr rot="0" spcFirstLastPara="1" vertOverflow="overflow" horzOverflow="overflow" vert="horz" wrap="square" lIns="90675" tIns="45325" rIns="90675" bIns="4532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4400"/>
              <a:buFont typeface="Century Gothic"/>
              <a:buNone/>
              <a:tabLst/>
              <a:defRPr/>
            </a:pPr>
            <a:endParaRPr kumimoji="0" lang="en-US" sz="44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3200"/>
              <a:buFont typeface="Helvetica Neue"/>
              <a:buNone/>
              <a:tabLst/>
              <a:defRPr/>
            </a:pPr>
            <a:r>
              <a:rPr kumimoji="0" lang="en-US" sz="32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Disciplinary Core Ideas</a:t>
            </a:r>
            <a:endParaRPr kumimoji="0" lang="en-US" sz="1200" b="1" i="0" u="none" strike="noStrike" kern="0" cap="none" spc="0" normalizeH="0" baseline="0" noProof="0" dirty="0">
              <a:ln>
                <a:noFill/>
              </a:ln>
              <a:solidFill>
                <a:schemeClr val="dk1"/>
              </a:solidFill>
              <a:effectLst/>
              <a:uLnTx/>
              <a:uFillTx/>
              <a:latin typeface="Century Gothic"/>
              <a:ea typeface="Century Gothic"/>
              <a:cs typeface="Century Gothic"/>
              <a:sym typeface="Century Gothic"/>
            </a:endParaRPr>
          </a:p>
        </p:txBody>
      </p:sp>
      <p:grpSp>
        <p:nvGrpSpPr>
          <p:cNvPr id="441" name="Google Shape;441;p50" descr="Physical Science&#10;PS1: Matter and its interactions&#10;PS2: Motion and Stability: Forces and Interactions&#10;PS3: Energy&#10;PS4: Waves and Their Applications in Technologies for Information Transfer&#10;Life Science&#10;LS1: From Molecules to Organisms: Structure and Processes&#10;LS2: Ecosystems: Interactions, Energy, and Dynamics&#10;LS3: Heredity: Inheritance and Variation of Traits&#10;LS4: Biological Evolution: Unity and Diversity"/>
          <p:cNvGrpSpPr/>
          <p:nvPr/>
        </p:nvGrpSpPr>
        <p:grpSpPr>
          <a:xfrm>
            <a:off x="907425" y="1706850"/>
            <a:ext cx="8052962" cy="4990473"/>
            <a:chOff x="-255287" y="-11"/>
            <a:chExt cx="10847201" cy="5788740"/>
          </a:xfrm>
        </p:grpSpPr>
        <p:sp>
          <p:nvSpPr>
            <p:cNvPr id="442" name="Google Shape;442;p50"/>
            <p:cNvSpPr/>
            <p:nvPr/>
          </p:nvSpPr>
          <p:spPr>
            <a:xfrm>
              <a:off x="-255287" y="-11"/>
              <a:ext cx="10847100" cy="2844000"/>
            </a:xfrm>
            <a:prstGeom prst="roundRect">
              <a:avLst>
                <a:gd name="adj" fmla="val 10000"/>
              </a:avLst>
            </a:prstGeom>
            <a:solidFill>
              <a:schemeClr val="accent1"/>
            </a:solidFill>
            <a:ln w="25400" cap="flat" cmpd="sng">
              <a:solidFill>
                <a:schemeClr val="lt1"/>
              </a:solidFill>
              <a:prstDash val="solid"/>
              <a:round/>
              <a:headEnd type="none" w="sm" len="sm"/>
              <a:tailEnd type="none" w="sm" len="sm"/>
            </a:ln>
          </p:spPr>
          <p:txBody>
            <a:bodyPr spcFirstLastPara="1" wrap="square" lIns="79375" tIns="79375" rIns="79375" bIns="7937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443" name="Google Shape;443;p50"/>
            <p:cNvSpPr txBox="1"/>
            <p:nvPr/>
          </p:nvSpPr>
          <p:spPr>
            <a:xfrm>
              <a:off x="2312353" y="0"/>
              <a:ext cx="8279400" cy="2645100"/>
            </a:xfrm>
            <a:prstGeom prst="rect">
              <a:avLst/>
            </a:prstGeom>
            <a:noFill/>
            <a:ln>
              <a:noFill/>
            </a:ln>
          </p:spPr>
          <p:txBody>
            <a:bodyPr spcFirstLastPara="1" wrap="square" lIns="92600" tIns="92600" rIns="92600" bIns="92600" anchor="t" anchorCtr="0">
              <a:noAutofit/>
            </a:bodyPr>
            <a:lstStyle/>
            <a:p>
              <a:pPr marL="0" marR="0" lvl="0" indent="0" algn="ctr" rtl="0">
                <a:lnSpc>
                  <a:spcPct val="90000"/>
                </a:lnSpc>
                <a:spcBef>
                  <a:spcPts val="0"/>
                </a:spcBef>
                <a:spcAft>
                  <a:spcPts val="0"/>
                </a:spcAft>
                <a:buClr>
                  <a:schemeClr val="lt1"/>
                </a:buClr>
                <a:buSzPts val="2500"/>
                <a:buFont typeface="Helvetica Neue"/>
                <a:buNone/>
              </a:pPr>
              <a:r>
                <a:rPr lang="en-US" sz="2300" b="1" i="0" u="none" strike="noStrike" cap="none">
                  <a:solidFill>
                    <a:schemeClr val="lt1"/>
                  </a:solidFill>
                  <a:latin typeface="Helvetica Neue"/>
                  <a:ea typeface="Helvetica Neue"/>
                  <a:cs typeface="Helvetica Neue"/>
                  <a:sym typeface="Helvetica Neue"/>
                </a:rPr>
                <a:t>Physical Science</a:t>
              </a:r>
              <a:endParaRPr sz="2300" b="1" i="0" u="none" strike="noStrike" cap="none">
                <a:solidFill>
                  <a:schemeClr val="lt1"/>
                </a:solidFill>
                <a:latin typeface="Helvetica Neue"/>
                <a:ea typeface="Helvetica Neue"/>
                <a:cs typeface="Helvetica Neue"/>
                <a:sym typeface="Helvetica Neue"/>
              </a:endParaRPr>
            </a:p>
            <a:p>
              <a:pPr marL="190500" marR="0" lvl="1" indent="-171450" algn="l" rtl="0">
                <a:lnSpc>
                  <a:spcPct val="90000"/>
                </a:lnSpc>
                <a:spcBef>
                  <a:spcPts val="800"/>
                </a:spcBef>
                <a:spcAft>
                  <a:spcPts val="0"/>
                </a:spcAft>
                <a:buClr>
                  <a:schemeClr val="lt1"/>
                </a:buClr>
                <a:buSzPts val="1900"/>
                <a:buFont typeface="Helvetica Neue"/>
                <a:buChar char="•"/>
              </a:pPr>
              <a:r>
                <a:rPr lang="en-US" sz="1900" b="0" i="0" u="none" strike="noStrike" cap="none">
                  <a:solidFill>
                    <a:schemeClr val="lt1"/>
                  </a:solidFill>
                  <a:latin typeface="Helvetica Neue"/>
                  <a:ea typeface="Helvetica Neue"/>
                  <a:cs typeface="Helvetica Neue"/>
                  <a:sym typeface="Helvetica Neue"/>
                </a:rPr>
                <a:t>PS1:  Matter and Its Interactions</a:t>
              </a:r>
              <a:endParaRPr sz="1900" b="0" i="0" u="none" strike="noStrike" cap="none">
                <a:solidFill>
                  <a:schemeClr val="lt1"/>
                </a:solidFill>
                <a:latin typeface="Helvetica Neue"/>
                <a:ea typeface="Helvetica Neue"/>
                <a:cs typeface="Helvetica Neue"/>
                <a:sym typeface="Helvetica Neue"/>
              </a:endParaRPr>
            </a:p>
            <a:p>
              <a:pPr marL="190500" marR="0" lvl="1" indent="-171450" algn="l" rtl="0">
                <a:lnSpc>
                  <a:spcPct val="90000"/>
                </a:lnSpc>
                <a:spcBef>
                  <a:spcPts val="300"/>
                </a:spcBef>
                <a:spcAft>
                  <a:spcPts val="0"/>
                </a:spcAft>
                <a:buClr>
                  <a:schemeClr val="lt1"/>
                </a:buClr>
                <a:buSzPts val="1900"/>
                <a:buFont typeface="Helvetica Neue"/>
                <a:buChar char="•"/>
              </a:pPr>
              <a:r>
                <a:rPr lang="en-US" sz="1900" b="0" i="0" u="none" strike="noStrike" cap="none">
                  <a:solidFill>
                    <a:schemeClr val="lt1"/>
                  </a:solidFill>
                  <a:latin typeface="Helvetica Neue"/>
                  <a:ea typeface="Helvetica Neue"/>
                  <a:cs typeface="Helvetica Neue"/>
                  <a:sym typeface="Helvetica Neue"/>
                </a:rPr>
                <a:t>PS2:  Motion and Stability:  Forces and Interactions</a:t>
              </a:r>
              <a:endParaRPr sz="1900" b="0" i="0" u="none" strike="noStrike" cap="none">
                <a:solidFill>
                  <a:schemeClr val="lt1"/>
                </a:solidFill>
                <a:latin typeface="Helvetica Neue"/>
                <a:ea typeface="Helvetica Neue"/>
                <a:cs typeface="Helvetica Neue"/>
                <a:sym typeface="Helvetica Neue"/>
              </a:endParaRPr>
            </a:p>
            <a:p>
              <a:pPr marL="190500" marR="0" lvl="1" indent="-171450" algn="l" rtl="0">
                <a:lnSpc>
                  <a:spcPct val="90000"/>
                </a:lnSpc>
                <a:spcBef>
                  <a:spcPts val="300"/>
                </a:spcBef>
                <a:spcAft>
                  <a:spcPts val="0"/>
                </a:spcAft>
                <a:buClr>
                  <a:schemeClr val="lt1"/>
                </a:buClr>
                <a:buSzPts val="1900"/>
                <a:buFont typeface="Helvetica Neue"/>
                <a:buChar char="•"/>
              </a:pPr>
              <a:r>
                <a:rPr lang="en-US" sz="1900" b="0" i="0" u="none" strike="noStrike" cap="none">
                  <a:solidFill>
                    <a:schemeClr val="lt1"/>
                  </a:solidFill>
                  <a:latin typeface="Helvetica Neue"/>
                  <a:ea typeface="Helvetica Neue"/>
                  <a:cs typeface="Helvetica Neue"/>
                  <a:sym typeface="Helvetica Neue"/>
                </a:rPr>
                <a:t>PS3:  Energy</a:t>
              </a:r>
              <a:endParaRPr sz="1900" b="0" i="0" u="none" strike="noStrike" cap="none">
                <a:solidFill>
                  <a:schemeClr val="lt1"/>
                </a:solidFill>
                <a:latin typeface="Helvetica Neue"/>
                <a:ea typeface="Helvetica Neue"/>
                <a:cs typeface="Helvetica Neue"/>
                <a:sym typeface="Helvetica Neue"/>
              </a:endParaRPr>
            </a:p>
            <a:p>
              <a:pPr marL="190500" marR="0" lvl="1" indent="-171450" algn="l" rtl="0">
                <a:lnSpc>
                  <a:spcPct val="90000"/>
                </a:lnSpc>
                <a:spcBef>
                  <a:spcPts val="300"/>
                </a:spcBef>
                <a:spcAft>
                  <a:spcPts val="0"/>
                </a:spcAft>
                <a:buClr>
                  <a:schemeClr val="lt1"/>
                </a:buClr>
                <a:buSzPts val="1900"/>
                <a:buFont typeface="Helvetica Neue"/>
                <a:buChar char="•"/>
              </a:pPr>
              <a:r>
                <a:rPr lang="en-US" sz="1900" b="0" i="0" u="none" strike="noStrike" cap="none">
                  <a:solidFill>
                    <a:schemeClr val="lt1"/>
                  </a:solidFill>
                  <a:latin typeface="Helvetica Neue"/>
                  <a:ea typeface="Helvetica Neue"/>
                  <a:cs typeface="Helvetica Neue"/>
                  <a:sym typeface="Helvetica Neue"/>
                </a:rPr>
                <a:t>PS4:  Waves and Their Applications in Technologies for Information Transfer</a:t>
              </a:r>
              <a:endParaRPr sz="1900" b="0" i="0" u="none" strike="noStrike" cap="none">
                <a:solidFill>
                  <a:schemeClr val="lt1"/>
                </a:solidFill>
                <a:latin typeface="Helvetica Neue"/>
                <a:ea typeface="Helvetica Neue"/>
                <a:cs typeface="Helvetica Neue"/>
                <a:sym typeface="Helvetica Neue"/>
              </a:endParaRPr>
            </a:p>
          </p:txBody>
        </p:sp>
        <p:sp>
          <p:nvSpPr>
            <p:cNvPr id="444" name="Google Shape;444;p50"/>
            <p:cNvSpPr/>
            <p:nvPr/>
          </p:nvSpPr>
          <p:spPr>
            <a:xfrm>
              <a:off x="0" y="419659"/>
              <a:ext cx="2209200" cy="1846800"/>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79375" tIns="79375" rIns="79375" bIns="7937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445" name="Google Shape;445;p50"/>
            <p:cNvSpPr/>
            <p:nvPr/>
          </p:nvSpPr>
          <p:spPr>
            <a:xfrm>
              <a:off x="-255186" y="2689729"/>
              <a:ext cx="10847100" cy="3099000"/>
            </a:xfrm>
            <a:prstGeom prst="roundRect">
              <a:avLst>
                <a:gd name="adj" fmla="val 10000"/>
              </a:avLst>
            </a:prstGeom>
            <a:solidFill>
              <a:srgbClr val="00B050"/>
            </a:solidFill>
            <a:ln w="25400" cap="flat" cmpd="sng">
              <a:solidFill>
                <a:schemeClr val="lt1"/>
              </a:solidFill>
              <a:prstDash val="solid"/>
              <a:round/>
              <a:headEnd type="none" w="sm" len="sm"/>
              <a:tailEnd type="none" w="sm" len="sm"/>
            </a:ln>
          </p:spPr>
          <p:txBody>
            <a:bodyPr spcFirstLastPara="1" wrap="square" lIns="79375" tIns="79375" rIns="79375" bIns="7937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446" name="Google Shape;446;p50"/>
            <p:cNvSpPr txBox="1"/>
            <p:nvPr/>
          </p:nvSpPr>
          <p:spPr>
            <a:xfrm>
              <a:off x="2312366" y="2843972"/>
              <a:ext cx="8279400" cy="1846800"/>
            </a:xfrm>
            <a:prstGeom prst="rect">
              <a:avLst/>
            </a:prstGeom>
            <a:noFill/>
            <a:ln>
              <a:noFill/>
            </a:ln>
          </p:spPr>
          <p:txBody>
            <a:bodyPr spcFirstLastPara="1" wrap="square" lIns="79375" tIns="79375" rIns="79375" bIns="79375" anchor="t" anchorCtr="0">
              <a:noAutofit/>
            </a:bodyPr>
            <a:lstStyle/>
            <a:p>
              <a:pPr marL="0" marR="0" lvl="0" indent="0" algn="ctr" rtl="0">
                <a:lnSpc>
                  <a:spcPct val="90000"/>
                </a:lnSpc>
                <a:spcBef>
                  <a:spcPts val="0"/>
                </a:spcBef>
                <a:spcAft>
                  <a:spcPts val="0"/>
                </a:spcAft>
                <a:buClr>
                  <a:schemeClr val="lt1"/>
                </a:buClr>
                <a:buSzPts val="2500"/>
                <a:buFont typeface="Helvetica Neue"/>
                <a:buNone/>
              </a:pPr>
              <a:r>
                <a:rPr lang="en-US" sz="2300" b="1" i="0" u="none" strike="noStrike" cap="none">
                  <a:solidFill>
                    <a:schemeClr val="lt1"/>
                  </a:solidFill>
                  <a:latin typeface="Helvetica Neue"/>
                  <a:ea typeface="Helvetica Neue"/>
                  <a:cs typeface="Helvetica Neue"/>
                  <a:sym typeface="Helvetica Neue"/>
                </a:rPr>
                <a:t>Life Science</a:t>
              </a:r>
              <a:endParaRPr sz="2300" b="1" i="0" u="none" strike="noStrike" cap="none">
                <a:solidFill>
                  <a:schemeClr val="lt1"/>
                </a:solidFill>
                <a:latin typeface="Helvetica Neue"/>
                <a:ea typeface="Helvetica Neue"/>
                <a:cs typeface="Helvetica Neue"/>
                <a:sym typeface="Helvetica Neue"/>
              </a:endParaRPr>
            </a:p>
            <a:p>
              <a:pPr marL="190500" marR="0" lvl="1" indent="-171450" algn="l" rtl="0">
                <a:lnSpc>
                  <a:spcPct val="90000"/>
                </a:lnSpc>
                <a:spcBef>
                  <a:spcPts val="800"/>
                </a:spcBef>
                <a:spcAft>
                  <a:spcPts val="0"/>
                </a:spcAft>
                <a:buClr>
                  <a:schemeClr val="lt1"/>
                </a:buClr>
                <a:buSzPts val="1900"/>
                <a:buFont typeface="Helvetica Neue"/>
                <a:buChar char="•"/>
              </a:pPr>
              <a:r>
                <a:rPr lang="en-US" sz="1900" b="0" i="0" u="none" strike="noStrike" cap="none">
                  <a:solidFill>
                    <a:schemeClr val="lt1"/>
                  </a:solidFill>
                  <a:latin typeface="Helvetica Neue"/>
                  <a:ea typeface="Helvetica Neue"/>
                  <a:cs typeface="Helvetica Neue"/>
                  <a:sym typeface="Helvetica Neue"/>
                </a:rPr>
                <a:t>LS1:  From Molecules to Organisms:  Structure and Processes</a:t>
              </a:r>
              <a:endParaRPr sz="1900" b="0" i="0" u="none" strike="noStrike" cap="none">
                <a:solidFill>
                  <a:schemeClr val="lt1"/>
                </a:solidFill>
                <a:latin typeface="Helvetica Neue"/>
                <a:ea typeface="Helvetica Neue"/>
                <a:cs typeface="Helvetica Neue"/>
                <a:sym typeface="Helvetica Neue"/>
              </a:endParaRPr>
            </a:p>
            <a:p>
              <a:pPr marL="190500" marR="0" lvl="1" indent="-171450" algn="l" rtl="0">
                <a:lnSpc>
                  <a:spcPct val="90000"/>
                </a:lnSpc>
                <a:spcBef>
                  <a:spcPts val="300"/>
                </a:spcBef>
                <a:spcAft>
                  <a:spcPts val="0"/>
                </a:spcAft>
                <a:buClr>
                  <a:schemeClr val="lt1"/>
                </a:buClr>
                <a:buSzPts val="1900"/>
                <a:buFont typeface="Helvetica Neue"/>
                <a:buChar char="•"/>
              </a:pPr>
              <a:r>
                <a:rPr lang="en-US" sz="1900" b="0" i="0" u="none" strike="noStrike" cap="none">
                  <a:solidFill>
                    <a:schemeClr val="lt1"/>
                  </a:solidFill>
                  <a:latin typeface="Helvetica Neue"/>
                  <a:ea typeface="Helvetica Neue"/>
                  <a:cs typeface="Helvetica Neue"/>
                  <a:sym typeface="Helvetica Neue"/>
                </a:rPr>
                <a:t>LS2:  Ecosystems:  Interactions, Energy, and Dynamics</a:t>
              </a:r>
              <a:endParaRPr sz="1900" b="0" i="0" u="none" strike="noStrike" cap="none">
                <a:solidFill>
                  <a:schemeClr val="lt1"/>
                </a:solidFill>
                <a:latin typeface="Helvetica Neue"/>
                <a:ea typeface="Helvetica Neue"/>
                <a:cs typeface="Helvetica Neue"/>
                <a:sym typeface="Helvetica Neue"/>
              </a:endParaRPr>
            </a:p>
            <a:p>
              <a:pPr marL="190500" marR="0" lvl="1" indent="-171450" algn="l" rtl="0">
                <a:lnSpc>
                  <a:spcPct val="90000"/>
                </a:lnSpc>
                <a:spcBef>
                  <a:spcPts val="300"/>
                </a:spcBef>
                <a:spcAft>
                  <a:spcPts val="0"/>
                </a:spcAft>
                <a:buClr>
                  <a:schemeClr val="lt1"/>
                </a:buClr>
                <a:buSzPts val="1900"/>
                <a:buFont typeface="Helvetica Neue"/>
                <a:buChar char="•"/>
              </a:pPr>
              <a:r>
                <a:rPr lang="en-US" sz="1900" b="0" i="0" u="none" strike="noStrike" cap="none">
                  <a:solidFill>
                    <a:schemeClr val="lt1"/>
                  </a:solidFill>
                  <a:latin typeface="Helvetica Neue"/>
                  <a:ea typeface="Helvetica Neue"/>
                  <a:cs typeface="Helvetica Neue"/>
                  <a:sym typeface="Helvetica Neue"/>
                </a:rPr>
                <a:t>LS3:  Heredity: Inheritance and Variation of Traits</a:t>
              </a:r>
              <a:endParaRPr sz="1900" b="0" i="0" u="none" strike="noStrike" cap="none">
                <a:solidFill>
                  <a:schemeClr val="lt1"/>
                </a:solidFill>
                <a:latin typeface="Helvetica Neue"/>
                <a:ea typeface="Helvetica Neue"/>
                <a:cs typeface="Helvetica Neue"/>
                <a:sym typeface="Helvetica Neue"/>
              </a:endParaRPr>
            </a:p>
            <a:p>
              <a:pPr marL="190500" marR="0" lvl="1" indent="-171450" algn="l" rtl="0">
                <a:lnSpc>
                  <a:spcPct val="90000"/>
                </a:lnSpc>
                <a:spcBef>
                  <a:spcPts val="300"/>
                </a:spcBef>
                <a:spcAft>
                  <a:spcPts val="0"/>
                </a:spcAft>
                <a:buClr>
                  <a:schemeClr val="lt1"/>
                </a:buClr>
                <a:buSzPts val="1900"/>
                <a:buFont typeface="Helvetica Neue"/>
                <a:buChar char="•"/>
              </a:pPr>
              <a:r>
                <a:rPr lang="en-US" sz="1900" b="0" i="0" u="none" strike="noStrike" cap="none">
                  <a:solidFill>
                    <a:schemeClr val="lt1"/>
                  </a:solidFill>
                  <a:latin typeface="Helvetica Neue"/>
                  <a:ea typeface="Helvetica Neue"/>
                  <a:cs typeface="Helvetica Neue"/>
                  <a:sym typeface="Helvetica Neue"/>
                </a:rPr>
                <a:t>LS4:  Biological Evolution: Unity and Diversity</a:t>
              </a:r>
              <a:endParaRPr sz="1900" b="0" i="0" u="none" strike="noStrike" cap="none">
                <a:solidFill>
                  <a:schemeClr val="lt1"/>
                </a:solidFill>
                <a:latin typeface="Helvetica Neue"/>
                <a:ea typeface="Helvetica Neue"/>
                <a:cs typeface="Helvetica Neue"/>
                <a:sym typeface="Helvetica Neue"/>
              </a:endParaRPr>
            </a:p>
          </p:txBody>
        </p:sp>
        <p:sp>
          <p:nvSpPr>
            <p:cNvPr id="447" name="Google Shape;447;p50"/>
            <p:cNvSpPr/>
            <p:nvPr/>
          </p:nvSpPr>
          <p:spPr>
            <a:xfrm>
              <a:off x="0" y="3012325"/>
              <a:ext cx="2118300" cy="1959900"/>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79375" tIns="79375" rIns="79375" bIns="7937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grpSp>
      <p:sp>
        <p:nvSpPr>
          <p:cNvPr id="448" name="Google Shape;448;p50"/>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60" name="Google Shape;460;p51"/>
          <p:cNvSpPr txBox="1">
            <a:spLocks noGrp="1"/>
          </p:cNvSpPr>
          <p:nvPr>
            <p:ph type="title" idx="4294967295"/>
          </p:nvPr>
        </p:nvSpPr>
        <p:spPr>
          <a:xfrm>
            <a:off x="1660700" y="274600"/>
            <a:ext cx="7025700" cy="1143000"/>
          </a:xfrm>
          <a:prstGeom prst="rect">
            <a:avLst/>
          </a:prstGeom>
          <a:noFill/>
          <a:ln>
            <a:noFill/>
          </a:ln>
        </p:spPr>
        <p:txBody>
          <a:bodyPr spcFirstLastPara="1" wrap="square" lIns="90550" tIns="45250" rIns="90550" bIns="45250" anchor="ctr" anchorCtr="0">
            <a:noAutofit/>
          </a:bodyPr>
          <a:lstStyle/>
          <a:p>
            <a:pPr marL="0" lvl="0" indent="0" algn="l" rtl="0">
              <a:spcBef>
                <a:spcPts val="0"/>
              </a:spcBef>
              <a:spcAft>
                <a:spcPts val="0"/>
              </a:spcAft>
              <a:buClr>
                <a:srgbClr val="1481AA"/>
              </a:buClr>
              <a:buSzPts val="2800"/>
              <a:buFont typeface="Century Gothic"/>
              <a:buNone/>
            </a:pPr>
            <a:r>
              <a:rPr lang="en-US" sz="3000" b="1" dirty="0"/>
              <a:t>Disciplinary Core Ideas (cont.)</a:t>
            </a:r>
            <a:endParaRPr sz="3000" b="1" dirty="0"/>
          </a:p>
        </p:txBody>
      </p:sp>
      <p:grpSp>
        <p:nvGrpSpPr>
          <p:cNvPr id="453" name="Google Shape;453;p51" descr="Earh and Space Science&#10;ESS1: Earth's Place in the Universe&#10;ESS2: Earth's Systems&#10;ESS3: Earth and Human Activity&#10;Engineering, Technology, and Application of Science&#10;ETS1: Engineering Design&#10;TES@: Links Among Engineering, Technology, Science, and Society"/>
          <p:cNvGrpSpPr/>
          <p:nvPr/>
        </p:nvGrpSpPr>
        <p:grpSpPr>
          <a:xfrm>
            <a:off x="902675" y="1790529"/>
            <a:ext cx="7783668" cy="3864911"/>
            <a:chOff x="0" y="384067"/>
            <a:chExt cx="10561286" cy="4797556"/>
          </a:xfrm>
        </p:grpSpPr>
        <p:sp>
          <p:nvSpPr>
            <p:cNvPr id="454" name="Google Shape;454;p51"/>
            <p:cNvSpPr/>
            <p:nvPr/>
          </p:nvSpPr>
          <p:spPr>
            <a:xfrm>
              <a:off x="0" y="384067"/>
              <a:ext cx="10561200" cy="2158500"/>
            </a:xfrm>
            <a:prstGeom prst="roundRect">
              <a:avLst>
                <a:gd name="adj" fmla="val 10000"/>
              </a:avLst>
            </a:prstGeom>
            <a:solidFill>
              <a:schemeClr val="accent2"/>
            </a:solidFill>
            <a:ln w="25400" cap="flat" cmpd="sng">
              <a:solidFill>
                <a:schemeClr val="lt1"/>
              </a:solidFill>
              <a:prstDash val="solid"/>
              <a:round/>
              <a:headEnd type="none" w="sm" len="sm"/>
              <a:tailEnd type="none" w="sm" len="sm"/>
            </a:ln>
          </p:spPr>
          <p:txBody>
            <a:bodyPr spcFirstLastPara="1" wrap="square" lIns="79375" tIns="79375" rIns="79375" bIns="7937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455" name="Google Shape;455;p51"/>
            <p:cNvSpPr txBox="1"/>
            <p:nvPr/>
          </p:nvSpPr>
          <p:spPr>
            <a:xfrm>
              <a:off x="2576786" y="384067"/>
              <a:ext cx="7984500" cy="2158500"/>
            </a:xfrm>
            <a:prstGeom prst="rect">
              <a:avLst/>
            </a:prstGeom>
            <a:noFill/>
            <a:ln>
              <a:noFill/>
            </a:ln>
          </p:spPr>
          <p:txBody>
            <a:bodyPr spcFirstLastPara="1" wrap="square" lIns="92600" tIns="92600" rIns="92600" bIns="92600" anchor="t" anchorCtr="0">
              <a:noAutofit/>
            </a:bodyPr>
            <a:lstStyle/>
            <a:p>
              <a:pPr marL="0" marR="0" lvl="0" indent="0" algn="ctr" rtl="0">
                <a:lnSpc>
                  <a:spcPct val="90000"/>
                </a:lnSpc>
                <a:spcBef>
                  <a:spcPts val="0"/>
                </a:spcBef>
                <a:spcAft>
                  <a:spcPts val="0"/>
                </a:spcAft>
                <a:buClr>
                  <a:schemeClr val="lt1"/>
                </a:buClr>
                <a:buSzPts val="2500"/>
                <a:buFont typeface="Helvetica Neue"/>
                <a:buNone/>
              </a:pPr>
              <a:r>
                <a:rPr lang="en-US" sz="2500" b="1" i="0" u="none" strike="noStrike" cap="none">
                  <a:solidFill>
                    <a:schemeClr val="lt1"/>
                  </a:solidFill>
                  <a:latin typeface="Helvetica Neue"/>
                  <a:ea typeface="Helvetica Neue"/>
                  <a:cs typeface="Helvetica Neue"/>
                  <a:sym typeface="Helvetica Neue"/>
                </a:rPr>
                <a:t>Earth and Space Science</a:t>
              </a:r>
              <a:endParaRPr sz="2500" b="1" i="0" u="none" strike="noStrike" cap="none">
                <a:solidFill>
                  <a:schemeClr val="lt1"/>
                </a:solidFill>
                <a:latin typeface="Helvetica Neue"/>
                <a:ea typeface="Helvetica Neue"/>
                <a:cs typeface="Helvetica Neue"/>
                <a:sym typeface="Helvetica Neue"/>
              </a:endParaRPr>
            </a:p>
            <a:p>
              <a:pPr marL="190500" marR="0" lvl="1" indent="-184150" algn="l" rtl="0">
                <a:lnSpc>
                  <a:spcPct val="90000"/>
                </a:lnSpc>
                <a:spcBef>
                  <a:spcPts val="800"/>
                </a:spcBef>
                <a:spcAft>
                  <a:spcPts val="0"/>
                </a:spcAft>
                <a:buClr>
                  <a:schemeClr val="lt1"/>
                </a:buClr>
                <a:buSzPts val="2100"/>
                <a:buFont typeface="Helvetica Neue"/>
                <a:buChar char="•"/>
              </a:pPr>
              <a:r>
                <a:rPr lang="en-US" sz="2100" b="0" i="0" u="none" strike="noStrike" cap="none">
                  <a:solidFill>
                    <a:schemeClr val="lt1"/>
                  </a:solidFill>
                  <a:latin typeface="Helvetica Neue"/>
                  <a:ea typeface="Helvetica Neue"/>
                  <a:cs typeface="Helvetica Neue"/>
                  <a:sym typeface="Helvetica Neue"/>
                </a:rPr>
                <a:t>ESS1:  Earth’s Place in the Universe</a:t>
              </a:r>
              <a:endParaRPr sz="2100" b="0" i="0" u="none" strike="noStrike" cap="none">
                <a:solidFill>
                  <a:schemeClr val="lt1"/>
                </a:solidFill>
                <a:latin typeface="Helvetica Neue"/>
                <a:ea typeface="Helvetica Neue"/>
                <a:cs typeface="Helvetica Neue"/>
                <a:sym typeface="Helvetica Neue"/>
              </a:endParaRPr>
            </a:p>
            <a:p>
              <a:pPr marL="190500" marR="0" lvl="1" indent="-184150" algn="l" rtl="0">
                <a:lnSpc>
                  <a:spcPct val="90000"/>
                </a:lnSpc>
                <a:spcBef>
                  <a:spcPts val="300"/>
                </a:spcBef>
                <a:spcAft>
                  <a:spcPts val="0"/>
                </a:spcAft>
                <a:buClr>
                  <a:schemeClr val="lt1"/>
                </a:buClr>
                <a:buSzPts val="2100"/>
                <a:buFont typeface="Helvetica Neue"/>
                <a:buChar char="•"/>
              </a:pPr>
              <a:r>
                <a:rPr lang="en-US" sz="2100" b="0" i="0" u="none" strike="noStrike" cap="none">
                  <a:solidFill>
                    <a:schemeClr val="lt1"/>
                  </a:solidFill>
                  <a:latin typeface="Helvetica Neue"/>
                  <a:ea typeface="Helvetica Neue"/>
                  <a:cs typeface="Helvetica Neue"/>
                  <a:sym typeface="Helvetica Neue"/>
                </a:rPr>
                <a:t>ESS2:  Earth’s Systems</a:t>
              </a:r>
              <a:endParaRPr sz="2100" b="0" i="0" u="none" strike="noStrike" cap="none">
                <a:solidFill>
                  <a:schemeClr val="lt1"/>
                </a:solidFill>
                <a:latin typeface="Helvetica Neue"/>
                <a:ea typeface="Helvetica Neue"/>
                <a:cs typeface="Helvetica Neue"/>
                <a:sym typeface="Helvetica Neue"/>
              </a:endParaRPr>
            </a:p>
            <a:p>
              <a:pPr marL="190500" marR="0" lvl="1" indent="-184150" algn="l" rtl="0">
                <a:lnSpc>
                  <a:spcPct val="90000"/>
                </a:lnSpc>
                <a:spcBef>
                  <a:spcPts val="300"/>
                </a:spcBef>
                <a:spcAft>
                  <a:spcPts val="0"/>
                </a:spcAft>
                <a:buClr>
                  <a:schemeClr val="lt1"/>
                </a:buClr>
                <a:buSzPts val="2100"/>
                <a:buFont typeface="Helvetica Neue"/>
                <a:buChar char="•"/>
              </a:pPr>
              <a:r>
                <a:rPr lang="en-US" sz="2100" b="0" i="0" u="none" strike="noStrike" cap="none">
                  <a:solidFill>
                    <a:schemeClr val="lt1"/>
                  </a:solidFill>
                  <a:latin typeface="Helvetica Neue"/>
                  <a:ea typeface="Helvetica Neue"/>
                  <a:cs typeface="Helvetica Neue"/>
                  <a:sym typeface="Helvetica Neue"/>
                </a:rPr>
                <a:t>ESS3:  Earth and Human Activity</a:t>
              </a:r>
              <a:endParaRPr sz="2100" b="0" i="0" u="none" strike="noStrike" cap="none">
                <a:solidFill>
                  <a:schemeClr val="lt1"/>
                </a:solidFill>
                <a:latin typeface="Helvetica Neue"/>
                <a:ea typeface="Helvetica Neue"/>
                <a:cs typeface="Helvetica Neue"/>
                <a:sym typeface="Helvetica Neue"/>
              </a:endParaRPr>
            </a:p>
          </p:txBody>
        </p:sp>
        <p:sp>
          <p:nvSpPr>
            <p:cNvPr id="456" name="Google Shape;456;p51"/>
            <p:cNvSpPr/>
            <p:nvPr/>
          </p:nvSpPr>
          <p:spPr>
            <a:xfrm>
              <a:off x="443420" y="457206"/>
              <a:ext cx="1614000" cy="1974900"/>
            </a:xfrm>
            <a:prstGeom prst="roundRect">
              <a:avLst>
                <a:gd name="adj" fmla="val 10000"/>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79375" tIns="79375" rIns="79375" bIns="7937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457" name="Google Shape;457;p51"/>
            <p:cNvSpPr/>
            <p:nvPr/>
          </p:nvSpPr>
          <p:spPr>
            <a:xfrm>
              <a:off x="0" y="2627423"/>
              <a:ext cx="10561200" cy="2554200"/>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79375" tIns="79375" rIns="79375" bIns="7937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sp>
          <p:nvSpPr>
            <p:cNvPr id="458" name="Google Shape;458;p51"/>
            <p:cNvSpPr txBox="1"/>
            <p:nvPr/>
          </p:nvSpPr>
          <p:spPr>
            <a:xfrm>
              <a:off x="2576786" y="2627423"/>
              <a:ext cx="7984500" cy="2554200"/>
            </a:xfrm>
            <a:prstGeom prst="rect">
              <a:avLst/>
            </a:prstGeom>
            <a:noFill/>
            <a:ln>
              <a:noFill/>
            </a:ln>
          </p:spPr>
          <p:txBody>
            <a:bodyPr spcFirstLastPara="1" wrap="square" lIns="92600" tIns="92600" rIns="92600" bIns="92600" anchor="t" anchorCtr="0">
              <a:noAutofit/>
            </a:bodyPr>
            <a:lstStyle/>
            <a:p>
              <a:pPr marL="0" marR="0" lvl="0" indent="0" algn="ctr" rtl="0">
                <a:lnSpc>
                  <a:spcPct val="90000"/>
                </a:lnSpc>
                <a:spcBef>
                  <a:spcPts val="0"/>
                </a:spcBef>
                <a:spcAft>
                  <a:spcPts val="0"/>
                </a:spcAft>
                <a:buClr>
                  <a:schemeClr val="dk1"/>
                </a:buClr>
                <a:buSzPts val="2500"/>
                <a:buFont typeface="Helvetica Neue"/>
                <a:buNone/>
              </a:pPr>
              <a:r>
                <a:rPr lang="en-US" sz="2500" b="1" i="0" u="none" strike="noStrike" cap="none">
                  <a:solidFill>
                    <a:schemeClr val="dk1"/>
                  </a:solidFill>
                  <a:latin typeface="Helvetica Neue"/>
                  <a:ea typeface="Helvetica Neue"/>
                  <a:cs typeface="Helvetica Neue"/>
                  <a:sym typeface="Helvetica Neue"/>
                </a:rPr>
                <a:t>Engineering, Technology, and Applications of Science</a:t>
              </a:r>
              <a:endParaRPr sz="2500" b="1" i="0" u="none" strike="noStrike" cap="none">
                <a:solidFill>
                  <a:schemeClr val="dk1"/>
                </a:solidFill>
                <a:latin typeface="Helvetica Neue"/>
                <a:ea typeface="Helvetica Neue"/>
                <a:cs typeface="Helvetica Neue"/>
                <a:sym typeface="Helvetica Neue"/>
              </a:endParaRPr>
            </a:p>
            <a:p>
              <a:pPr marL="190500" marR="0" lvl="1" indent="-184150" algn="l" rtl="0">
                <a:lnSpc>
                  <a:spcPct val="90000"/>
                </a:lnSpc>
                <a:spcBef>
                  <a:spcPts val="800"/>
                </a:spcBef>
                <a:spcAft>
                  <a:spcPts val="0"/>
                </a:spcAft>
                <a:buClr>
                  <a:schemeClr val="dk1"/>
                </a:buClr>
                <a:buSzPts val="2100"/>
                <a:buFont typeface="Helvetica Neue"/>
                <a:buChar char="•"/>
              </a:pPr>
              <a:r>
                <a:rPr lang="en-US" sz="2100" b="0" i="0" u="none" strike="noStrike" cap="none">
                  <a:solidFill>
                    <a:schemeClr val="dk1"/>
                  </a:solidFill>
                  <a:latin typeface="Helvetica Neue"/>
                  <a:ea typeface="Helvetica Neue"/>
                  <a:cs typeface="Helvetica Neue"/>
                  <a:sym typeface="Helvetica Neue"/>
                </a:rPr>
                <a:t>ETS1:  Engineering Design</a:t>
              </a:r>
              <a:endParaRPr sz="2100" b="0" i="0" u="none" strike="noStrike" cap="none">
                <a:solidFill>
                  <a:schemeClr val="dk1"/>
                </a:solidFill>
                <a:latin typeface="Helvetica Neue"/>
                <a:ea typeface="Helvetica Neue"/>
                <a:cs typeface="Helvetica Neue"/>
                <a:sym typeface="Helvetica Neue"/>
              </a:endParaRPr>
            </a:p>
            <a:p>
              <a:pPr marL="190500" marR="0" lvl="1" indent="-184150" algn="l" rtl="0">
                <a:lnSpc>
                  <a:spcPct val="90000"/>
                </a:lnSpc>
                <a:spcBef>
                  <a:spcPts val="300"/>
                </a:spcBef>
                <a:spcAft>
                  <a:spcPts val="0"/>
                </a:spcAft>
                <a:buClr>
                  <a:schemeClr val="dk1"/>
                </a:buClr>
                <a:buSzPts val="2100"/>
                <a:buFont typeface="Helvetica Neue"/>
                <a:buChar char="•"/>
              </a:pPr>
              <a:r>
                <a:rPr lang="en-US" sz="2100" b="0" i="0" u="none" strike="noStrike" cap="none">
                  <a:solidFill>
                    <a:schemeClr val="dk1"/>
                  </a:solidFill>
                  <a:latin typeface="Helvetica Neue"/>
                  <a:ea typeface="Helvetica Neue"/>
                  <a:cs typeface="Helvetica Neue"/>
                  <a:sym typeface="Helvetica Neue"/>
                </a:rPr>
                <a:t>ETS2:  Links Among Engineering, Technology, Science, and Society</a:t>
              </a:r>
              <a:endParaRPr sz="2100" b="0" i="0" u="none" strike="noStrike" cap="none">
                <a:solidFill>
                  <a:schemeClr val="dk1"/>
                </a:solidFill>
                <a:latin typeface="Helvetica Neue"/>
                <a:ea typeface="Helvetica Neue"/>
                <a:cs typeface="Helvetica Neue"/>
                <a:sym typeface="Helvetica Neue"/>
              </a:endParaRPr>
            </a:p>
          </p:txBody>
        </p:sp>
        <p:sp>
          <p:nvSpPr>
            <p:cNvPr id="459" name="Google Shape;459;p51"/>
            <p:cNvSpPr/>
            <p:nvPr/>
          </p:nvSpPr>
          <p:spPr>
            <a:xfrm>
              <a:off x="354790" y="2761283"/>
              <a:ext cx="1790700" cy="2212800"/>
            </a:xfrm>
            <a:prstGeom prst="roundRect">
              <a:avLst>
                <a:gd name="adj" fmla="val 10000"/>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79375" tIns="79375" rIns="79375" bIns="79375" anchor="ctr" anchorCtr="0">
              <a:noAutofit/>
            </a:bodyPr>
            <a:lstStyle/>
            <a:p>
              <a:pPr marL="0" marR="0" lvl="0" indent="0" algn="l" rtl="0">
                <a:spcBef>
                  <a:spcPts val="0"/>
                </a:spcBef>
                <a:spcAft>
                  <a:spcPts val="0"/>
                </a:spcAft>
                <a:buClr>
                  <a:schemeClr val="dk1"/>
                </a:buClr>
                <a:buSzPts val="1800"/>
                <a:buFont typeface="Century Gothic"/>
                <a:buNone/>
              </a:pPr>
              <a:endParaRPr sz="1800" b="0" i="0" u="none" strike="noStrike" cap="none">
                <a:solidFill>
                  <a:schemeClr val="dk1"/>
                </a:solidFill>
                <a:latin typeface="Century Gothic"/>
                <a:ea typeface="Century Gothic"/>
                <a:cs typeface="Century Gothic"/>
                <a:sym typeface="Century Gothic"/>
              </a:endParaRPr>
            </a:p>
          </p:txBody>
        </p:sp>
      </p:grpSp>
      <p:sp>
        <p:nvSpPr>
          <p:cNvPr id="461" name="Google Shape;461;p51">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52">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pic>
        <p:nvPicPr>
          <p:cNvPr id="469" name="Google Shape;469;p5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29876" y="2226776"/>
            <a:ext cx="5757000" cy="3933600"/>
          </a:xfrm>
          <a:prstGeom prst="roundRect">
            <a:avLst>
              <a:gd name="adj" fmla="val 16667"/>
            </a:avLst>
          </a:prstGeom>
          <a:noFill/>
          <a:ln w="76200" cap="flat" cmpd="sng">
            <a:solidFill>
              <a:schemeClr val="dk2"/>
            </a:solidFill>
            <a:prstDash val="solid"/>
            <a:round/>
            <a:headEnd type="none" w="sm" len="sm"/>
            <a:tailEnd type="none" w="sm" len="sm"/>
          </a:ln>
        </p:spPr>
      </p:pic>
      <p:sp>
        <p:nvSpPr>
          <p:cNvPr id="476" name="Google Shape;476;p52"/>
          <p:cNvSpPr txBox="1">
            <a:spLocks noGrp="1"/>
          </p:cNvSpPr>
          <p:nvPr>
            <p:ph type="title" idx="4294967295"/>
          </p:nvPr>
        </p:nvSpPr>
        <p:spPr>
          <a:xfrm>
            <a:off x="1575325" y="343500"/>
            <a:ext cx="6514500" cy="800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Special Elite"/>
                <a:ea typeface="Special Elite"/>
                <a:cs typeface="Special Elite"/>
                <a:sym typeface="Special Elite"/>
              </a:rPr>
              <a:t>The old way: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Special Elite"/>
                <a:ea typeface="Special Elite"/>
                <a:cs typeface="Special Elite"/>
                <a:sym typeface="Special Elite"/>
              </a:rPr>
              <a:t>List the phases of the king salmon life cycle</a:t>
            </a:r>
          </a:p>
        </p:txBody>
      </p:sp>
      <p:sp>
        <p:nvSpPr>
          <p:cNvPr id="477" name="Google Shape;477;p52" descr="New and Improved"/>
          <p:cNvSpPr/>
          <p:nvPr/>
        </p:nvSpPr>
        <p:spPr>
          <a:xfrm rot="-2064556" flipH="1">
            <a:off x="4702039" y="1389258"/>
            <a:ext cx="2194123" cy="888283"/>
          </a:xfrm>
          <a:prstGeom prst="rightArrow">
            <a:avLst>
              <a:gd name="adj1" fmla="val 50000"/>
              <a:gd name="adj2" fmla="val 50000"/>
            </a:avLst>
          </a:pr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b="1" dirty="0">
                <a:latin typeface="Special Elite"/>
                <a:ea typeface="Special Elite"/>
                <a:cs typeface="Special Elite"/>
                <a:sym typeface="Special Elite"/>
              </a:rPr>
              <a:t>   new and improved</a:t>
            </a:r>
            <a:endParaRPr b="1" dirty="0">
              <a:latin typeface="Special Elite"/>
              <a:ea typeface="Special Elite"/>
              <a:cs typeface="Special Elite"/>
              <a:sym typeface="Special Elite"/>
            </a:endParaRPr>
          </a:p>
        </p:txBody>
      </p:sp>
      <p:sp>
        <p:nvSpPr>
          <p:cNvPr id="473" name="Google Shape;473;p52"/>
          <p:cNvSpPr txBox="1"/>
          <p:nvPr/>
        </p:nvSpPr>
        <p:spPr>
          <a:xfrm>
            <a:off x="2605800" y="2610375"/>
            <a:ext cx="3612600" cy="1231500"/>
          </a:xfrm>
          <a:prstGeom prst="rect">
            <a:avLst/>
          </a:prstGeom>
          <a:solidFill>
            <a:srgbClr val="434343"/>
          </a:solidFill>
          <a:ln w="38100" cap="flat" cmpd="sng">
            <a:solidFill>
              <a:srgbClr val="3D85C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dirty="0">
                <a:solidFill>
                  <a:srgbClr val="6D9EEB"/>
                </a:solidFill>
                <a:latin typeface="Special Elite"/>
                <a:ea typeface="Special Elite"/>
                <a:cs typeface="Special Elite"/>
                <a:sym typeface="Special Elite"/>
              </a:rPr>
              <a:t>Create a simulation illustrating how </a:t>
            </a:r>
            <a:r>
              <a:rPr lang="en-US" sz="1700" b="1" dirty="0">
                <a:solidFill>
                  <a:srgbClr val="F6B26B"/>
                </a:solidFill>
                <a:latin typeface="Special Elite"/>
                <a:ea typeface="Special Elite"/>
                <a:cs typeface="Special Elite"/>
                <a:sym typeface="Special Elite"/>
              </a:rPr>
              <a:t>salmon development </a:t>
            </a:r>
            <a:r>
              <a:rPr lang="en-US" sz="1700" b="1" dirty="0">
                <a:solidFill>
                  <a:srgbClr val="B6D7A8"/>
                </a:solidFill>
                <a:latin typeface="Special Elite"/>
                <a:ea typeface="Special Elite"/>
                <a:cs typeface="Special Elite"/>
                <a:sym typeface="Special Elite"/>
              </a:rPr>
              <a:t>is impacted by increasing water temperature.</a:t>
            </a:r>
            <a:endParaRPr sz="1700" b="1" dirty="0">
              <a:solidFill>
                <a:srgbClr val="F6B26B"/>
              </a:solidFill>
              <a:latin typeface="Special Elite"/>
              <a:ea typeface="Special Elite"/>
              <a:cs typeface="Special Elite"/>
              <a:sym typeface="Special Elite"/>
            </a:endParaRPr>
          </a:p>
        </p:txBody>
      </p:sp>
      <p:sp>
        <p:nvSpPr>
          <p:cNvPr id="472" name="Google Shape;472;p52"/>
          <p:cNvSpPr txBox="1"/>
          <p:nvPr/>
        </p:nvSpPr>
        <p:spPr>
          <a:xfrm>
            <a:off x="761200" y="4798625"/>
            <a:ext cx="1955700" cy="1265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500"/>
              </a:spcBef>
              <a:spcAft>
                <a:spcPts val="0"/>
              </a:spcAft>
              <a:buNone/>
            </a:pPr>
            <a:r>
              <a:rPr lang="en-US" sz="1300" b="1">
                <a:latin typeface="Special Elite"/>
                <a:ea typeface="Special Elite"/>
                <a:cs typeface="Special Elite"/>
                <a:sym typeface="Special Elite"/>
              </a:rPr>
              <a:t>Using mathematics, information and computer technology, and computational thinking</a:t>
            </a:r>
            <a:endParaRPr sz="500" b="1">
              <a:latin typeface="Special Elite"/>
              <a:ea typeface="Special Elite"/>
              <a:cs typeface="Special Elite"/>
              <a:sym typeface="Special Elite"/>
            </a:endParaRPr>
          </a:p>
        </p:txBody>
      </p:sp>
      <p:sp>
        <p:nvSpPr>
          <p:cNvPr id="470" name="Google Shape;470;p52"/>
          <p:cNvSpPr txBox="1"/>
          <p:nvPr/>
        </p:nvSpPr>
        <p:spPr>
          <a:xfrm>
            <a:off x="2801250" y="4927325"/>
            <a:ext cx="1575300" cy="1007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800"/>
              </a:spcBef>
              <a:spcAft>
                <a:spcPts val="0"/>
              </a:spcAft>
              <a:buNone/>
            </a:pPr>
            <a:r>
              <a:rPr lang="en-US" sz="1300" b="1">
                <a:latin typeface="Special Elite"/>
                <a:ea typeface="Special Elite"/>
                <a:cs typeface="Special Elite"/>
                <a:sym typeface="Special Elite"/>
              </a:rPr>
              <a:t>From Molecules to Organisms:  </a:t>
            </a:r>
            <a:endParaRPr sz="1300" b="1">
              <a:latin typeface="Special Elite"/>
              <a:ea typeface="Special Elite"/>
              <a:cs typeface="Special Elite"/>
              <a:sym typeface="Special Elite"/>
            </a:endParaRPr>
          </a:p>
          <a:p>
            <a:pPr marL="0" lvl="0" indent="0" algn="l" rtl="0">
              <a:lnSpc>
                <a:spcPct val="90000"/>
              </a:lnSpc>
              <a:spcBef>
                <a:spcPts val="800"/>
              </a:spcBef>
              <a:spcAft>
                <a:spcPts val="0"/>
              </a:spcAft>
              <a:buNone/>
            </a:pPr>
            <a:r>
              <a:rPr lang="en-US" sz="1300" b="1">
                <a:latin typeface="Special Elite"/>
                <a:ea typeface="Special Elite"/>
                <a:cs typeface="Special Elite"/>
                <a:sym typeface="Special Elite"/>
              </a:rPr>
              <a:t>Structure and Processes</a:t>
            </a:r>
            <a:endParaRPr sz="800" b="1">
              <a:latin typeface="Special Elite"/>
              <a:ea typeface="Special Elite"/>
              <a:cs typeface="Special Elite"/>
              <a:sym typeface="Special Elite"/>
            </a:endParaRPr>
          </a:p>
        </p:txBody>
      </p:sp>
      <p:sp>
        <p:nvSpPr>
          <p:cNvPr id="471" name="Google Shape;471;p52"/>
          <p:cNvSpPr txBox="1"/>
          <p:nvPr/>
        </p:nvSpPr>
        <p:spPr>
          <a:xfrm>
            <a:off x="4643050" y="4927325"/>
            <a:ext cx="12792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solidFill>
                  <a:srgbClr val="3F3F3F"/>
                </a:solidFill>
                <a:latin typeface="Special Elite"/>
                <a:ea typeface="Special Elite"/>
                <a:cs typeface="Special Elite"/>
                <a:sym typeface="Special Elite"/>
              </a:rPr>
              <a:t>Cause and effect</a:t>
            </a:r>
            <a:endParaRPr sz="100">
              <a:latin typeface="Special Elite"/>
              <a:ea typeface="Special Elite"/>
              <a:cs typeface="Special Elite"/>
              <a:sym typeface="Special Elite"/>
            </a:endParaRPr>
          </a:p>
        </p:txBody>
      </p:sp>
      <p:pic>
        <p:nvPicPr>
          <p:cNvPr id="474" name="Google Shape;474;p52">
            <a:extLst>
              <a:ext uri="{C183D7F6-B498-43B3-948B-1728B52AA6E4}">
                <adec:decorative xmlns:adec="http://schemas.microsoft.com/office/drawing/2017/decorative" val="1"/>
              </a:ext>
            </a:extLst>
          </p:cNvPr>
          <p:cNvPicPr preferRelativeResize="0"/>
          <p:nvPr/>
        </p:nvPicPr>
        <p:blipFill rotWithShape="1">
          <a:blip r:embed="rId4">
            <a:alphaModFix/>
          </a:blip>
          <a:srcRect l="2494" t="9942" r="7447"/>
          <a:stretch/>
        </p:blipFill>
        <p:spPr>
          <a:xfrm>
            <a:off x="761200" y="2345325"/>
            <a:ext cx="1761600" cy="1761600"/>
          </a:xfrm>
          <a:prstGeom prst="roundRect">
            <a:avLst>
              <a:gd name="adj" fmla="val 16667"/>
            </a:avLst>
          </a:prstGeom>
          <a:noFill/>
          <a:ln w="76200" cap="flat" cmpd="sng">
            <a:solidFill>
              <a:srgbClr val="000000"/>
            </a:solidFill>
            <a:prstDash val="solid"/>
            <a:round/>
            <a:headEnd type="none" w="sm" len="sm"/>
            <a:tailEnd type="none" w="sm" len="sm"/>
          </a:ln>
        </p:spPr>
      </p:pic>
      <p:pic>
        <p:nvPicPr>
          <p:cNvPr id="475" name="Google Shape;475;p52">
            <a:extLst>
              <a:ext uri="{C183D7F6-B498-43B3-948B-1728B52AA6E4}">
                <adec:decorative xmlns:adec="http://schemas.microsoft.com/office/drawing/2017/decorative" val="1"/>
              </a:ext>
            </a:extLst>
          </p:cNvPr>
          <p:cNvPicPr preferRelativeResize="0"/>
          <p:nvPr/>
        </p:nvPicPr>
        <p:blipFill rotWithShape="1">
          <a:blip r:embed="rId5">
            <a:alphaModFix/>
          </a:blip>
          <a:srcRect l="18791" t="11620" b="7170"/>
          <a:stretch/>
        </p:blipFill>
        <p:spPr>
          <a:xfrm>
            <a:off x="6390100" y="1272205"/>
            <a:ext cx="2753901" cy="4888171"/>
          </a:xfrm>
          <a:prstGeom prst="rect">
            <a:avLst/>
          </a:prstGeom>
          <a:noFill/>
          <a:ln w="28575" cap="flat" cmpd="sng">
            <a:solidFill>
              <a:srgbClr val="E69138"/>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6" name="Google Shape;486;p53">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
        <p:nvSpPr>
          <p:cNvPr id="483" name="Google Shape;483;p53"/>
          <p:cNvSpPr>
            <a:spLocks noGrp="1"/>
          </p:cNvSpPr>
          <p:nvPr>
            <p:ph type="title" idx="4294967295"/>
          </p:nvPr>
        </p:nvSpPr>
        <p:spPr>
          <a:xfrm>
            <a:off x="1396225" y="214325"/>
            <a:ext cx="7778100" cy="12099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000"/>
              <a:buFont typeface="Calibri"/>
              <a:buNone/>
              <a:tabLst/>
              <a:defRPr/>
            </a:pPr>
            <a:r>
              <a:rPr kumimoji="0" lang="en-US" sz="30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n-US" sz="3200" b="1" i="0" u="none" strike="noStrike" kern="0" cap="none" spc="0" normalizeH="0" baseline="0" noProof="0" dirty="0">
                <a:ln>
                  <a:noFill/>
                </a:ln>
                <a:solidFill>
                  <a:srgbClr val="000000"/>
                </a:solidFill>
                <a:effectLst/>
                <a:uLnTx/>
                <a:uFillTx/>
                <a:latin typeface="Calibri"/>
                <a:ea typeface="Calibri"/>
                <a:cs typeface="Calibri"/>
                <a:sym typeface="Calibri"/>
              </a:rPr>
              <a:t>Three Dimensions Intertwined</a:t>
            </a:r>
          </a:p>
        </p:txBody>
      </p:sp>
      <p:pic>
        <p:nvPicPr>
          <p:cNvPr id="485" name="Google Shape;485;p53" descr="Practices Core Ideas Crosscutting Concepts"/>
          <p:cNvPicPr preferRelativeResize="0"/>
          <p:nvPr/>
        </p:nvPicPr>
        <p:blipFill rotWithShape="1">
          <a:blip r:embed="rId3">
            <a:alphaModFix/>
          </a:blip>
          <a:srcRect/>
          <a:stretch/>
        </p:blipFill>
        <p:spPr>
          <a:xfrm>
            <a:off x="646124" y="2055776"/>
            <a:ext cx="3851800" cy="3352300"/>
          </a:xfrm>
          <a:prstGeom prst="rect">
            <a:avLst/>
          </a:prstGeom>
          <a:noFill/>
          <a:ln>
            <a:noFill/>
          </a:ln>
        </p:spPr>
      </p:pic>
      <p:sp>
        <p:nvSpPr>
          <p:cNvPr id="484" name="Google Shape;484;p53"/>
          <p:cNvSpPr txBox="1">
            <a:spLocks noGrp="1"/>
          </p:cNvSpPr>
          <p:nvPr>
            <p:ph type="body" idx="4294967295"/>
          </p:nvPr>
        </p:nvSpPr>
        <p:spPr>
          <a:xfrm>
            <a:off x="4602238" y="1774031"/>
            <a:ext cx="4060800" cy="4524900"/>
          </a:xfrm>
          <a:prstGeom prst="rect">
            <a:avLst/>
          </a:prstGeom>
          <a:noFill/>
          <a:ln w="9525" cap="flat" cmpd="sng">
            <a:solidFill>
              <a:schemeClr val="dk1"/>
            </a:solidFill>
            <a:prstDash val="solid"/>
            <a:round/>
            <a:headEnd type="none" w="sm" len="sm"/>
            <a:tailEnd type="none" w="sm" len="sm"/>
          </a:ln>
        </p:spPr>
        <p:txBody>
          <a:bodyPr spcFirstLastPara="1" wrap="square" lIns="90550" tIns="45250" rIns="90550" bIns="45250" anchor="t" anchorCtr="0">
            <a:noAutofit/>
          </a:bodyPr>
          <a:lstStyle/>
          <a:p>
            <a:pPr marL="342900" lvl="0" indent="-342900" algn="l" rtl="0">
              <a:spcBef>
                <a:spcPts val="0"/>
              </a:spcBef>
              <a:spcAft>
                <a:spcPts val="0"/>
              </a:spcAft>
              <a:buSzPts val="2500"/>
              <a:buFont typeface="Noto Sans Symbols"/>
              <a:buChar char="⮚"/>
            </a:pPr>
            <a:r>
              <a:rPr lang="en-US" sz="2500" dirty="0"/>
              <a:t>Performance Expectations</a:t>
            </a:r>
            <a:endParaRPr sz="1200" dirty="0"/>
          </a:p>
          <a:p>
            <a:pPr marL="342900" lvl="0" indent="-190500" algn="l" rtl="0">
              <a:spcBef>
                <a:spcPts val="500"/>
              </a:spcBef>
              <a:spcAft>
                <a:spcPts val="0"/>
              </a:spcAft>
              <a:buSzPts val="2500"/>
              <a:buFont typeface="Noto Sans Symbols"/>
              <a:buNone/>
            </a:pPr>
            <a:endParaRPr sz="2500" dirty="0"/>
          </a:p>
          <a:p>
            <a:pPr marL="342900" lvl="0" indent="-342900" algn="l" rtl="0">
              <a:spcBef>
                <a:spcPts val="500"/>
              </a:spcBef>
              <a:spcAft>
                <a:spcPts val="0"/>
              </a:spcAft>
              <a:buSzPts val="2500"/>
              <a:buFont typeface="Noto Sans Symbols"/>
              <a:buChar char="⮚"/>
            </a:pPr>
            <a:r>
              <a:rPr lang="en-US" sz="2500" dirty="0"/>
              <a:t>The Framework requires contextual application of the three dimensions by students.</a:t>
            </a:r>
            <a:endParaRPr sz="1200" dirty="0"/>
          </a:p>
          <a:p>
            <a:pPr marL="342900" lvl="0" indent="-190500" algn="l" rtl="0">
              <a:spcBef>
                <a:spcPts val="500"/>
              </a:spcBef>
              <a:spcAft>
                <a:spcPts val="0"/>
              </a:spcAft>
              <a:buSzPts val="2500"/>
              <a:buFont typeface="Noto Sans Symbols"/>
              <a:buNone/>
            </a:pPr>
            <a:endParaRPr sz="2500" dirty="0"/>
          </a:p>
          <a:p>
            <a:pPr marL="342900" lvl="0" indent="-342900" algn="l" rtl="0">
              <a:spcBef>
                <a:spcPts val="500"/>
              </a:spcBef>
              <a:spcAft>
                <a:spcPts val="0"/>
              </a:spcAft>
              <a:buSzPts val="2500"/>
              <a:buFont typeface="Noto Sans Symbols"/>
              <a:buChar char="⮚"/>
            </a:pPr>
            <a:r>
              <a:rPr lang="en-US" sz="2500" dirty="0"/>
              <a:t>Focus is on how and why as well as what</a:t>
            </a:r>
            <a:endParaRPr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3" name="Google Shape;493;p54" descr="Time for a Quick Poll&#10;"/>
          <p:cNvSpPr txBox="1">
            <a:spLocks noGrp="1"/>
          </p:cNvSpPr>
          <p:nvPr>
            <p:ph type="title" idx="4294967295"/>
          </p:nvPr>
        </p:nvSpPr>
        <p:spPr>
          <a:xfrm>
            <a:off x="1708150" y="787400"/>
            <a:ext cx="6623050" cy="717550"/>
          </a:xfrm>
          <a:prstGeom prst="rect">
            <a:avLst/>
          </a:prstGeom>
          <a:noFill/>
          <a:ln>
            <a:noFill/>
            <a:prstDash/>
          </a:ln>
          <a:effectLst/>
        </p:spPr>
        <p:txBody>
          <a:bodyPr rot="0" spcFirstLastPara="1" vertOverflow="overflow" horzOverflow="overflow" vert="horz" wrap="square" lIns="90550" tIns="45250" rIns="90550" bIns="4525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500"/>
              </a:spcBef>
              <a:spcAft>
                <a:spcPts val="0"/>
              </a:spcAft>
              <a:buClr>
                <a:schemeClr val="accent1"/>
              </a:buClr>
              <a:buSzPts val="1800"/>
              <a:buFont typeface="Noto Sans Symbols"/>
              <a:buNone/>
              <a:tabLst/>
              <a:defRPr/>
            </a:pPr>
            <a:r>
              <a:rPr kumimoji="0" lang="en-US" sz="2800" b="1" i="0" u="none" strike="noStrike" kern="0" cap="none" spc="0" normalizeH="0" baseline="0" noProof="0" dirty="0">
                <a:ln>
                  <a:noFill/>
                </a:ln>
                <a:solidFill>
                  <a:srgbClr val="3F3F3F"/>
                </a:solidFill>
                <a:effectLst/>
                <a:uLnTx/>
                <a:uFillTx/>
                <a:latin typeface="Century Gothic"/>
                <a:ea typeface="Century Gothic"/>
                <a:cs typeface="Century Gothic"/>
                <a:sym typeface="Century Gothic"/>
              </a:rPr>
              <a:t>Time for a Quick Poll</a:t>
            </a:r>
          </a:p>
          <a:p>
            <a:pPr marL="0" marR="0" lvl="0" indent="0" algn="l" defTabSz="914400" rtl="0" eaLnBrk="1" fontAlgn="auto" latinLnBrk="0" hangingPunct="1">
              <a:lnSpc>
                <a:spcPct val="100000"/>
              </a:lnSpc>
              <a:spcBef>
                <a:spcPts val="500"/>
              </a:spcBef>
              <a:spcAft>
                <a:spcPts val="0"/>
              </a:spcAft>
              <a:buClr>
                <a:schemeClr val="accent1"/>
              </a:buClr>
              <a:buSzPts val="1800"/>
              <a:buFont typeface="Noto Sans Symbols"/>
              <a:buNone/>
              <a:tabLst/>
              <a:defRPr/>
            </a:pPr>
            <a:endParaRPr kumimoji="0" lang="en-US" sz="2800" b="1" i="0" u="none" strike="noStrike" kern="0" cap="none" spc="0" normalizeH="0" baseline="0" noProof="0" dirty="0">
              <a:ln>
                <a:noFill/>
              </a:ln>
              <a:solidFill>
                <a:srgbClr val="3F3F3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endParaRPr kumimoji="0" lang="en-US" sz="2700" b="1"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494" name="Google Shape;494;p54"/>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pic>
        <p:nvPicPr>
          <p:cNvPr id="495" name="Google Shape;495;p5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98175" y="1871250"/>
            <a:ext cx="3740076" cy="4986749"/>
          </a:xfrm>
          <a:prstGeom prst="rect">
            <a:avLst/>
          </a:prstGeom>
          <a:noFill/>
          <a:ln>
            <a:noFill/>
          </a:ln>
        </p:spPr>
      </p:pic>
      <p:sp>
        <p:nvSpPr>
          <p:cNvPr id="496" name="Google Shape;496;p54"/>
          <p:cNvSpPr/>
          <p:nvPr/>
        </p:nvSpPr>
        <p:spPr>
          <a:xfrm>
            <a:off x="3423925" y="1364350"/>
            <a:ext cx="5605800" cy="2310900"/>
          </a:xfrm>
          <a:prstGeom prst="wedgeRoundRectCallout">
            <a:avLst>
              <a:gd name="adj1" fmla="val -77621"/>
              <a:gd name="adj2" fmla="val 8741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3000" b="1">
                <a:solidFill>
                  <a:schemeClr val="dk1"/>
                </a:solidFill>
              </a:rPr>
              <a:t>How I’m feeling about all of this?</a:t>
            </a:r>
            <a:endParaRPr sz="3000" b="1">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5">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
        <p:nvSpPr>
          <p:cNvPr id="3" name="Title 2">
            <a:extLst>
              <a:ext uri="{FF2B5EF4-FFF2-40B4-BE49-F238E27FC236}">
                <a16:creationId xmlns:a16="http://schemas.microsoft.com/office/drawing/2014/main" id="{7A543478-4CC3-47E2-A294-211A55957D99}"/>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An Analogy between 3-Dimensional Learning and Cooking</a:t>
            </a:r>
          </a:p>
        </p:txBody>
      </p:sp>
      <p:pic>
        <p:nvPicPr>
          <p:cNvPr id="503" name="Google Shape;503;p55" descr="An Analogy between 3-Dimensional Learning and Cooking&#10;Kitchen Tools and Techniques (Practices) Basic Ingredients (Core Ideas) Vegetable, Herbs, Spices, and Seasonings (Crosscutting Concepts) Preparing a Meal (Three Dimensional Learning)"/>
          <p:cNvPicPr preferRelativeResize="0"/>
          <p:nvPr/>
        </p:nvPicPr>
        <p:blipFill>
          <a:blip r:embed="rId3">
            <a:alphaModFix/>
          </a:blip>
          <a:stretch>
            <a:fillRect/>
          </a:stretch>
        </p:blipFill>
        <p:spPr>
          <a:xfrm>
            <a:off x="1096225" y="859134"/>
            <a:ext cx="7990500" cy="599886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6"/>
          <p:cNvSpPr txBox="1">
            <a:spLocks noGrp="1"/>
          </p:cNvSpPr>
          <p:nvPr>
            <p:ph type="title" idx="4294967295"/>
          </p:nvPr>
        </p:nvSpPr>
        <p:spPr>
          <a:xfrm>
            <a:off x="886125" y="595750"/>
            <a:ext cx="7764600" cy="2833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600"/>
              <a:buFont typeface="Arial"/>
              <a:buNone/>
            </a:pPr>
            <a:r>
              <a:rPr lang="en-US" sz="4300" b="1" i="1">
                <a:latin typeface="Arial"/>
                <a:ea typeface="Arial"/>
                <a:cs typeface="Arial"/>
                <a:sym typeface="Arial"/>
              </a:rPr>
              <a:t>Where to find the SSA’s</a:t>
            </a:r>
            <a:endParaRPr sz="4300" b="1" i="1">
              <a:latin typeface="Arial"/>
              <a:ea typeface="Arial"/>
              <a:cs typeface="Arial"/>
              <a:sym typeface="Arial"/>
            </a:endParaRPr>
          </a:p>
        </p:txBody>
      </p:sp>
      <p:pic>
        <p:nvPicPr>
          <p:cNvPr id="510" name="Google Shape;510;p5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852662" y="3924100"/>
            <a:ext cx="3153125" cy="2638325"/>
          </a:xfrm>
          <a:prstGeom prst="rect">
            <a:avLst/>
          </a:prstGeom>
          <a:noFill/>
          <a:ln>
            <a:noFill/>
          </a:ln>
        </p:spPr>
      </p:pic>
      <p:sp>
        <p:nvSpPr>
          <p:cNvPr id="511" name="Google Shape;511;p56"/>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
        <p:nvSpPr>
          <p:cNvPr id="512" name="Google Shape;512;p56"/>
          <p:cNvSpPr txBox="1"/>
          <p:nvPr/>
        </p:nvSpPr>
        <p:spPr>
          <a:xfrm>
            <a:off x="1608675" y="2538700"/>
            <a:ext cx="62511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b="1" u="sng">
                <a:solidFill>
                  <a:schemeClr val="hlink"/>
                </a:solidFill>
                <a:latin typeface="Century Gothic"/>
                <a:ea typeface="Century Gothic"/>
                <a:cs typeface="Century Gothic"/>
                <a:sym typeface="Century Gothic"/>
                <a:hlinkClick r:id="rId4"/>
              </a:rPr>
              <a:t>https://education.alaska.gov/akstandards/science/science-standards-for-alaska.pdf?v=</a:t>
            </a:r>
            <a:endParaRPr sz="2400" b="1"/>
          </a:p>
        </p:txBody>
      </p:sp>
      <p:pic>
        <p:nvPicPr>
          <p:cNvPr id="513" name="Google Shape;513;p5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019026" y="4149738"/>
            <a:ext cx="2560676" cy="2187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1"/>
          <p:cNvSpPr txBox="1">
            <a:spLocks noGrp="1"/>
          </p:cNvSpPr>
          <p:nvPr>
            <p:ph type="ctrTitle" idx="4294967295"/>
          </p:nvPr>
        </p:nvSpPr>
        <p:spPr>
          <a:xfrm>
            <a:off x="1381375" y="522975"/>
            <a:ext cx="6771900" cy="37443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1481AA"/>
              </a:buClr>
              <a:buSzPts val="2400"/>
              <a:buFont typeface="Century Gothic"/>
              <a:buNone/>
            </a:pPr>
            <a:r>
              <a:rPr lang="en-US" sz="2400" b="1" dirty="0"/>
              <a:t>Vicki Lowe</a:t>
            </a:r>
            <a:br>
              <a:rPr lang="en-US" sz="2400" dirty="0"/>
            </a:br>
            <a:r>
              <a:rPr lang="en-US" sz="2400" dirty="0"/>
              <a:t>Kenai Peninsula Borough School District</a:t>
            </a:r>
            <a:endParaRPr sz="2400" dirty="0"/>
          </a:p>
          <a:p>
            <a:pPr marL="0" lvl="0" indent="0" algn="l" rtl="0">
              <a:spcBef>
                <a:spcPts val="0"/>
              </a:spcBef>
              <a:spcAft>
                <a:spcPts val="0"/>
              </a:spcAft>
              <a:buClr>
                <a:srgbClr val="1481AA"/>
              </a:buClr>
              <a:buSzPts val="2400"/>
              <a:buFont typeface="Century Gothic"/>
              <a:buNone/>
            </a:pPr>
            <a:r>
              <a:rPr lang="en-US" sz="2400" dirty="0"/>
              <a:t>vixinak@gmail.com</a:t>
            </a:r>
            <a:br>
              <a:rPr lang="en-US" sz="2400" dirty="0"/>
            </a:br>
            <a:br>
              <a:rPr lang="en-US" sz="2400" dirty="0"/>
            </a:br>
            <a:r>
              <a:rPr lang="en-US" sz="2400" b="1" dirty="0"/>
              <a:t>Andrea </a:t>
            </a:r>
            <a:r>
              <a:rPr lang="en-US" sz="2400" b="1" dirty="0" err="1"/>
              <a:t>Pokrzywinski</a:t>
            </a:r>
            <a:br>
              <a:rPr lang="en-US" sz="2400" dirty="0"/>
            </a:br>
            <a:r>
              <a:rPr lang="en-US" sz="2400" dirty="0"/>
              <a:t>Lower Kuskokwim School District</a:t>
            </a:r>
            <a:endParaRPr sz="2400" dirty="0"/>
          </a:p>
          <a:p>
            <a:pPr marL="0" lvl="0" indent="0" algn="l" rtl="0">
              <a:spcBef>
                <a:spcPts val="0"/>
              </a:spcBef>
              <a:spcAft>
                <a:spcPts val="0"/>
              </a:spcAft>
              <a:buClr>
                <a:srgbClr val="1481AA"/>
              </a:buClr>
              <a:buSzPts val="2400"/>
              <a:buFont typeface="Century Gothic"/>
              <a:buNone/>
            </a:pPr>
            <a:r>
              <a:rPr lang="en-US" sz="2400" dirty="0"/>
              <a:t>andreaupnorth@gmail.com</a:t>
            </a:r>
            <a:br>
              <a:rPr lang="en-US" sz="2400" dirty="0"/>
            </a:br>
            <a:br>
              <a:rPr lang="en-US" sz="2400" dirty="0"/>
            </a:br>
            <a:r>
              <a:rPr lang="en-US" sz="2400" b="1" dirty="0"/>
              <a:t>Gary Cooper</a:t>
            </a:r>
            <a:br>
              <a:rPr lang="en-US" sz="2400" dirty="0"/>
            </a:br>
            <a:r>
              <a:rPr lang="en-US" sz="2400" dirty="0"/>
              <a:t>Alaska Science Teachers Association </a:t>
            </a:r>
            <a:endParaRPr sz="2400" b="1" dirty="0">
              <a:solidFill>
                <a:srgbClr val="1774E6"/>
              </a:solidFill>
            </a:endParaRPr>
          </a:p>
        </p:txBody>
      </p:sp>
      <p:sp>
        <p:nvSpPr>
          <p:cNvPr id="238" name="Google Shape;238;p31"/>
          <p:cNvSpPr txBox="1">
            <a:spLocks noGrp="1"/>
          </p:cNvSpPr>
          <p:nvPr>
            <p:ph type="subTitle" idx="4294967295"/>
          </p:nvPr>
        </p:nvSpPr>
        <p:spPr>
          <a:xfrm>
            <a:off x="1143000" y="4890411"/>
            <a:ext cx="6858000" cy="114628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530"/>
              <a:buNone/>
            </a:pPr>
            <a:r>
              <a:rPr lang="en-US" sz="1530" b="1"/>
              <a:t>9-12 Introduction to Science Standards for Alaska Webinar Team</a:t>
            </a:r>
            <a:endParaRPr sz="1530" b="1"/>
          </a:p>
          <a:p>
            <a:pPr marL="0" lvl="0" indent="0" algn="l" rtl="0">
              <a:lnSpc>
                <a:spcPct val="90000"/>
              </a:lnSpc>
              <a:spcBef>
                <a:spcPts val="1000"/>
              </a:spcBef>
              <a:spcAft>
                <a:spcPts val="0"/>
              </a:spcAft>
              <a:buSzPts val="1530"/>
              <a:buNone/>
            </a:pPr>
            <a:r>
              <a:rPr lang="en-US" sz="1530" b="1"/>
              <a:t>Alaska Department of Education &amp; Early Development</a:t>
            </a:r>
            <a:endParaRPr/>
          </a:p>
          <a:p>
            <a:pPr marL="0" lvl="0" indent="0" algn="l" rtl="0">
              <a:lnSpc>
                <a:spcPct val="90000"/>
              </a:lnSpc>
              <a:spcBef>
                <a:spcPts val="1000"/>
              </a:spcBef>
              <a:spcAft>
                <a:spcPts val="0"/>
              </a:spcAft>
              <a:buSzPts val="1530"/>
              <a:buNone/>
            </a:pPr>
            <a:r>
              <a:rPr lang="en-US" sz="1530" b="1"/>
              <a:t>February 12, 2021</a:t>
            </a:r>
            <a:endParaRPr sz="1530" b="1"/>
          </a:p>
        </p:txBody>
      </p:sp>
      <p:sp>
        <p:nvSpPr>
          <p:cNvPr id="239" name="Google Shape;239;p31"/>
          <p:cNvSpPr txBox="1">
            <a:spLocks noGrp="1"/>
          </p:cNvSpPr>
          <p:nvPr>
            <p:ph type="ftr" idx="11"/>
          </p:nvPr>
        </p:nvSpPr>
        <p:spPr>
          <a:xfrm>
            <a:off x="1942415" y="6135809"/>
            <a:ext cx="5716500" cy="3651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4F4F4F"/>
              </a:buClr>
              <a:buSzPts val="1200"/>
              <a:buFont typeface="Calibri"/>
              <a:buNone/>
            </a:pPr>
            <a:r>
              <a:rPr lang="en-US" sz="1200" b="1" i="1" u="none" strike="noStrike" cap="none">
                <a:solidFill>
                  <a:srgbClr val="4F4F4F"/>
                </a:solidFill>
                <a:latin typeface="Calibri"/>
                <a:ea typeface="Calibri"/>
                <a:cs typeface="Calibri"/>
                <a:sym typeface="Calibri"/>
              </a:rPr>
              <a:t>· An Excellent Education for Every Student Every Day ·</a:t>
            </a:r>
            <a:endParaRPr/>
          </a:p>
        </p:txBody>
      </p:sp>
      <p:sp>
        <p:nvSpPr>
          <p:cNvPr id="240" name="Google Shape;240;p31">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2" name="Title 1">
            <a:extLst>
              <a:ext uri="{FF2B5EF4-FFF2-40B4-BE49-F238E27FC236}">
                <a16:creationId xmlns:a16="http://schemas.microsoft.com/office/drawing/2014/main" id="{AF43A37D-9B8F-424C-AB01-44D170E2B44D}"/>
              </a:ext>
            </a:extLst>
          </p:cNvPr>
          <p:cNvSpPr>
            <a:spLocks noGrp="1"/>
          </p:cNvSpPr>
          <p:nvPr>
            <p:ph type="title"/>
          </p:nvPr>
        </p:nvSpPr>
        <p:spPr>
          <a:xfrm>
            <a:off x="1945201" y="-1280890"/>
            <a:ext cx="6589199" cy="1280890"/>
          </a:xfrm>
        </p:spPr>
        <p:txBody>
          <a:bodyPr spcFirstLastPara="1" wrap="square" lIns="91425" tIns="45700" rIns="91425" bIns="45700" anchor="b" anchorCtr="0">
            <a:noAutofit/>
          </a:bodyPr>
          <a:lstStyle/>
          <a:p>
            <a:r>
              <a:rPr lang="en-US" dirty="0"/>
              <a:t>NSTA Website Address</a:t>
            </a:r>
          </a:p>
        </p:txBody>
      </p:sp>
      <p:sp>
        <p:nvSpPr>
          <p:cNvPr id="519" name="Google Shape;519;p57">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pic>
        <p:nvPicPr>
          <p:cNvPr id="520" name="Google Shape;520;p57" title="NGSS NSTA HUB Overview">
            <a:hlinkClick r:id="rId3"/>
          </p:cNvPr>
          <p:cNvPicPr preferRelativeResize="0"/>
          <p:nvPr/>
        </p:nvPicPr>
        <p:blipFill>
          <a:blip r:embed="rId4">
            <a:alphaModFix/>
          </a:blip>
          <a:stretch>
            <a:fillRect/>
          </a:stretch>
        </p:blipFill>
        <p:spPr>
          <a:xfrm>
            <a:off x="3938650" y="984600"/>
            <a:ext cx="4446275" cy="3334700"/>
          </a:xfrm>
          <a:prstGeom prst="rect">
            <a:avLst/>
          </a:prstGeom>
          <a:noFill/>
          <a:ln>
            <a:noFill/>
          </a:ln>
        </p:spPr>
      </p:pic>
      <p:sp>
        <p:nvSpPr>
          <p:cNvPr id="521" name="Google Shape;521;p57"/>
          <p:cNvSpPr txBox="1"/>
          <p:nvPr/>
        </p:nvSpPr>
        <p:spPr>
          <a:xfrm>
            <a:off x="2140300" y="4987000"/>
            <a:ext cx="58647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700" u="sng">
                <a:solidFill>
                  <a:schemeClr val="hlink"/>
                </a:solidFill>
                <a:hlinkClick r:id="rId5"/>
              </a:rPr>
              <a:t>https://ngss.nsta.org/</a:t>
            </a:r>
            <a:r>
              <a:rPr lang="en-US" sz="2700"/>
              <a:t> </a:t>
            </a:r>
            <a:endParaRPr sz="2700"/>
          </a:p>
        </p:txBody>
      </p:sp>
      <p:pic>
        <p:nvPicPr>
          <p:cNvPr id="522" name="Google Shape;522;p5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811852" y="1598900"/>
            <a:ext cx="2962949" cy="2530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0"/>
                                        </p:tgtEl>
                                        <p:attrNameLst>
                                          <p:attrName>style.visibility</p:attrName>
                                        </p:attrNameLst>
                                      </p:cBhvr>
                                      <p:to>
                                        <p:strVal val="visible"/>
                                      </p:to>
                                    </p:set>
                                    <p:animEffect transition="in" filter="fade">
                                      <p:cBhvr>
                                        <p:cTn id="7" dur="1000"/>
                                        <p:tgtEl>
                                          <p:spTgt spid="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527"/>
        <p:cNvGrpSpPr/>
        <p:nvPr/>
      </p:nvGrpSpPr>
      <p:grpSpPr>
        <a:xfrm>
          <a:off x="0" y="0"/>
          <a:ext cx="0" cy="0"/>
          <a:chOff x="0" y="0"/>
          <a:chExt cx="0" cy="0"/>
        </a:xfrm>
      </p:grpSpPr>
      <p:sp>
        <p:nvSpPr>
          <p:cNvPr id="528" name="Google Shape;528;p58"/>
          <p:cNvSpPr txBox="1">
            <a:spLocks noGrp="1"/>
          </p:cNvSpPr>
          <p:nvPr>
            <p:ph type="ctrTitle" idx="4294967295"/>
          </p:nvPr>
        </p:nvSpPr>
        <p:spPr>
          <a:xfrm>
            <a:off x="1540000" y="1263175"/>
            <a:ext cx="6675900" cy="2001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hlink"/>
              </a:buClr>
              <a:buSzPts val="1600"/>
              <a:buFont typeface="Century Gothic"/>
              <a:buNone/>
            </a:pPr>
            <a:endParaRPr sz="1600" dirty="0"/>
          </a:p>
          <a:p>
            <a:pPr marL="0" lvl="0" indent="0" algn="l" rtl="0">
              <a:spcBef>
                <a:spcPts val="0"/>
              </a:spcBef>
              <a:spcAft>
                <a:spcPts val="0"/>
              </a:spcAft>
              <a:buClr>
                <a:schemeClr val="hlink"/>
              </a:buClr>
              <a:buSzPts val="1600"/>
              <a:buFont typeface="Century Gothic"/>
              <a:buNone/>
            </a:pPr>
            <a:r>
              <a:rPr lang="en-US" sz="3900" dirty="0"/>
              <a:t>Break Out Activity-Explore SSA</a:t>
            </a:r>
            <a:endParaRPr sz="1600" dirty="0"/>
          </a:p>
          <a:p>
            <a:pPr marL="0" lvl="0" indent="0" algn="l" rtl="0">
              <a:spcBef>
                <a:spcPts val="0"/>
              </a:spcBef>
              <a:spcAft>
                <a:spcPts val="0"/>
              </a:spcAft>
              <a:buClr>
                <a:srgbClr val="1481AA"/>
              </a:buClr>
              <a:buSzPts val="5400"/>
              <a:buFont typeface="Century Gothic"/>
              <a:buNone/>
            </a:pPr>
            <a:endParaRPr dirty="0"/>
          </a:p>
        </p:txBody>
      </p:sp>
      <p:sp>
        <p:nvSpPr>
          <p:cNvPr id="529" name="Google Shape;529;p58"/>
          <p:cNvSpPr txBox="1"/>
          <p:nvPr/>
        </p:nvSpPr>
        <p:spPr>
          <a:xfrm>
            <a:off x="1756025" y="2587475"/>
            <a:ext cx="6040500" cy="3799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Century Gothic"/>
              <a:buNone/>
            </a:pPr>
            <a:r>
              <a:rPr lang="en-US" sz="2700">
                <a:solidFill>
                  <a:schemeClr val="dk1"/>
                </a:solidFill>
                <a:latin typeface="Century Gothic"/>
                <a:ea typeface="Century Gothic"/>
                <a:cs typeface="Century Gothic"/>
                <a:sym typeface="Century Gothic"/>
              </a:rPr>
              <a:t>Explore the NGSS NSTA HUB for 5 minutes - </a:t>
            </a:r>
            <a:r>
              <a:rPr lang="en-US" sz="2700" u="sng">
                <a:solidFill>
                  <a:schemeClr val="hlink"/>
                </a:solidFill>
                <a:latin typeface="Century Gothic"/>
                <a:ea typeface="Century Gothic"/>
                <a:cs typeface="Century Gothic"/>
                <a:sym typeface="Century Gothic"/>
                <a:hlinkClick r:id="rId3"/>
              </a:rPr>
              <a:t>https://ngss.nsta.org/AccessStandardsByTopic.aspx</a:t>
            </a:r>
            <a:r>
              <a:rPr lang="en-US" sz="2700">
                <a:solidFill>
                  <a:schemeClr val="dk1"/>
                </a:solidFill>
                <a:latin typeface="Century Gothic"/>
                <a:ea typeface="Century Gothic"/>
                <a:cs typeface="Century Gothic"/>
                <a:sym typeface="Century Gothic"/>
              </a:rPr>
              <a:t> </a:t>
            </a: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1800"/>
              <a:buFont typeface="Century Gothic"/>
              <a:buNone/>
            </a:pPr>
            <a:endParaRPr sz="27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800"/>
              <a:buFont typeface="Century Gothic"/>
              <a:buNone/>
            </a:pPr>
            <a:r>
              <a:rPr lang="en-US" sz="2700">
                <a:solidFill>
                  <a:schemeClr val="dk1"/>
                </a:solidFill>
                <a:latin typeface="Century Gothic"/>
                <a:ea typeface="Century Gothic"/>
                <a:cs typeface="Century Gothic"/>
                <a:sym typeface="Century Gothic"/>
              </a:rPr>
              <a:t>In your breakout group, share what you found.  Chat about reflections, share thoughts and questions.</a:t>
            </a: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1800"/>
              <a:buFont typeface="Century Gothic"/>
              <a:buNone/>
            </a:pP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1800"/>
              <a:buFont typeface="Century Gothic"/>
              <a:buNone/>
            </a:pPr>
            <a:endParaRPr sz="2700" b="0" i="0" u="none" strike="noStrike" cap="none">
              <a:solidFill>
                <a:schemeClr val="dk1"/>
              </a:solidFill>
              <a:latin typeface="Century Gothic"/>
              <a:ea typeface="Century Gothic"/>
              <a:cs typeface="Century Gothic"/>
              <a:sym typeface="Century Gothic"/>
            </a:endParaRPr>
          </a:p>
        </p:txBody>
      </p:sp>
      <p:sp>
        <p:nvSpPr>
          <p:cNvPr id="530" name="Google Shape;530;p58">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9">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
        <p:nvSpPr>
          <p:cNvPr id="2" name="Title 1">
            <a:extLst>
              <a:ext uri="{FF2B5EF4-FFF2-40B4-BE49-F238E27FC236}">
                <a16:creationId xmlns:a16="http://schemas.microsoft.com/office/drawing/2014/main" id="{D8901EBE-211C-4DE4-AAB8-CF78FFD3A96D}"/>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Meme</a:t>
            </a:r>
          </a:p>
        </p:txBody>
      </p:sp>
      <p:pic>
        <p:nvPicPr>
          <p:cNvPr id="537" name="Google Shape;537;p59" descr="Meme, Oxygen and Magnesium Together: O M G"/>
          <p:cNvPicPr preferRelativeResize="0"/>
          <p:nvPr/>
        </p:nvPicPr>
        <p:blipFill>
          <a:blip r:embed="rId3">
            <a:alphaModFix/>
          </a:blip>
          <a:stretch>
            <a:fillRect/>
          </a:stretch>
        </p:blipFill>
        <p:spPr>
          <a:xfrm>
            <a:off x="2057484" y="899675"/>
            <a:ext cx="5715000" cy="5772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bg>
      <p:bgPr>
        <a:gradFill>
          <a:gsLst>
            <a:gs pos="0">
              <a:srgbClr val="DCECD5"/>
            </a:gs>
            <a:gs pos="100000">
              <a:srgbClr val="93BC81"/>
            </a:gs>
          </a:gsLst>
          <a:lin ang="5400012" scaled="0"/>
        </a:gradFill>
        <a:effectLst/>
      </p:bgPr>
    </p:bg>
    <p:spTree>
      <p:nvGrpSpPr>
        <p:cNvPr id="1" name="Shape 542"/>
        <p:cNvGrpSpPr/>
        <p:nvPr/>
      </p:nvGrpSpPr>
      <p:grpSpPr>
        <a:xfrm>
          <a:off x="0" y="0"/>
          <a:ext cx="0" cy="0"/>
          <a:chOff x="0" y="0"/>
          <a:chExt cx="0" cy="0"/>
        </a:xfrm>
      </p:grpSpPr>
      <p:sp>
        <p:nvSpPr>
          <p:cNvPr id="543" name="Google Shape;543;p60"/>
          <p:cNvSpPr txBox="1">
            <a:spLocks noGrp="1"/>
          </p:cNvSpPr>
          <p:nvPr>
            <p:ph type="ctrTitle" idx="4294967295"/>
          </p:nvPr>
        </p:nvSpPr>
        <p:spPr>
          <a:xfrm>
            <a:off x="1540000" y="1263175"/>
            <a:ext cx="6675900" cy="2001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hlink"/>
              </a:buClr>
              <a:buSzPts val="1600"/>
              <a:buFont typeface="Century Gothic"/>
              <a:buNone/>
            </a:pPr>
            <a:endParaRPr sz="1600" dirty="0"/>
          </a:p>
          <a:p>
            <a:pPr marL="0" lvl="0" indent="0" algn="l" rtl="0">
              <a:spcBef>
                <a:spcPts val="0"/>
              </a:spcBef>
              <a:spcAft>
                <a:spcPts val="0"/>
              </a:spcAft>
              <a:buClr>
                <a:schemeClr val="hlink"/>
              </a:buClr>
              <a:buSzPts val="1600"/>
              <a:buFont typeface="Century Gothic"/>
              <a:buNone/>
            </a:pPr>
            <a:r>
              <a:rPr lang="en-US" sz="3900" dirty="0"/>
              <a:t>Break Out Activity -Explore SSA</a:t>
            </a:r>
            <a:endParaRPr sz="1600" dirty="0"/>
          </a:p>
          <a:p>
            <a:pPr marL="0" lvl="0" indent="0" algn="l" rtl="0">
              <a:spcBef>
                <a:spcPts val="0"/>
              </a:spcBef>
              <a:spcAft>
                <a:spcPts val="0"/>
              </a:spcAft>
              <a:buClr>
                <a:srgbClr val="1481AA"/>
              </a:buClr>
              <a:buSzPts val="5400"/>
              <a:buFont typeface="Century Gothic"/>
              <a:buNone/>
            </a:pPr>
            <a:endParaRPr dirty="0"/>
          </a:p>
        </p:txBody>
      </p:sp>
      <p:sp>
        <p:nvSpPr>
          <p:cNvPr id="544" name="Google Shape;544;p60"/>
          <p:cNvSpPr txBox="1"/>
          <p:nvPr/>
        </p:nvSpPr>
        <p:spPr>
          <a:xfrm>
            <a:off x="1756025" y="2587475"/>
            <a:ext cx="6040500" cy="37992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Century Gothic"/>
              <a:buNone/>
            </a:pPr>
            <a:r>
              <a:rPr lang="en-US" sz="2700">
                <a:solidFill>
                  <a:schemeClr val="dk1"/>
                </a:solidFill>
                <a:latin typeface="Century Gothic"/>
                <a:ea typeface="Century Gothic"/>
                <a:cs typeface="Century Gothic"/>
                <a:sym typeface="Century Gothic"/>
              </a:rPr>
              <a:t>Explore the NGSS NSTA HUB for 5 minutes - </a:t>
            </a:r>
            <a:r>
              <a:rPr lang="en-US" sz="2700" u="sng">
                <a:solidFill>
                  <a:schemeClr val="hlink"/>
                </a:solidFill>
                <a:latin typeface="Century Gothic"/>
                <a:ea typeface="Century Gothic"/>
                <a:cs typeface="Century Gothic"/>
                <a:sym typeface="Century Gothic"/>
                <a:hlinkClick r:id="rId3"/>
              </a:rPr>
              <a:t>https://ngss.nsta.org/AccessStandardsByTopic.aspx</a:t>
            </a:r>
            <a:r>
              <a:rPr lang="en-US" sz="2700">
                <a:solidFill>
                  <a:schemeClr val="dk1"/>
                </a:solidFill>
                <a:latin typeface="Century Gothic"/>
                <a:ea typeface="Century Gothic"/>
                <a:cs typeface="Century Gothic"/>
                <a:sym typeface="Century Gothic"/>
              </a:rPr>
              <a:t> </a:t>
            </a: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1800"/>
              <a:buFont typeface="Century Gothic"/>
              <a:buNone/>
            </a:pPr>
            <a:endParaRPr sz="27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800"/>
              <a:buFont typeface="Century Gothic"/>
              <a:buNone/>
            </a:pPr>
            <a:r>
              <a:rPr lang="en-US" sz="2700">
                <a:solidFill>
                  <a:schemeClr val="dk1"/>
                </a:solidFill>
                <a:latin typeface="Century Gothic"/>
                <a:ea typeface="Century Gothic"/>
                <a:cs typeface="Century Gothic"/>
                <a:sym typeface="Century Gothic"/>
              </a:rPr>
              <a:t>In your breakout group, share what you found.  Chat about reflections, share thoughts and questions.</a:t>
            </a: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1800"/>
              <a:buFont typeface="Century Gothic"/>
              <a:buNone/>
            </a:pP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1800"/>
              <a:buFont typeface="Century Gothic"/>
              <a:buNone/>
            </a:pPr>
            <a:endParaRPr sz="2700" b="0" i="0" u="none" strike="noStrike" cap="none">
              <a:solidFill>
                <a:schemeClr val="dk1"/>
              </a:solidFill>
              <a:latin typeface="Century Gothic"/>
              <a:ea typeface="Century Gothic"/>
              <a:cs typeface="Century Gothic"/>
              <a:sym typeface="Century Gothic"/>
            </a:endParaRPr>
          </a:p>
        </p:txBody>
      </p:sp>
      <p:sp>
        <p:nvSpPr>
          <p:cNvPr id="545" name="Google Shape;545;p60">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2" name="Title 1">
            <a:extLst>
              <a:ext uri="{FF2B5EF4-FFF2-40B4-BE49-F238E27FC236}">
                <a16:creationId xmlns:a16="http://schemas.microsoft.com/office/drawing/2014/main" id="{DAD46802-5206-4605-A205-3EC45C441192}"/>
              </a:ext>
            </a:extLst>
          </p:cNvPr>
          <p:cNvSpPr>
            <a:spLocks noGrp="1"/>
          </p:cNvSpPr>
          <p:nvPr>
            <p:ph type="title"/>
          </p:nvPr>
        </p:nvSpPr>
        <p:spPr>
          <a:xfrm>
            <a:off x="1945200" y="-1280890"/>
            <a:ext cx="6589200" cy="1280890"/>
          </a:xfrm>
        </p:spPr>
        <p:txBody>
          <a:bodyPr spcFirstLastPara="1" wrap="square" lIns="91425" tIns="45700" rIns="91425" bIns="45700" anchor="b" anchorCtr="0">
            <a:noAutofit/>
          </a:bodyPr>
          <a:lstStyle/>
          <a:p>
            <a:r>
              <a:rPr lang="en-US" dirty="0"/>
              <a:t>HS-ESS2-2</a:t>
            </a:r>
          </a:p>
        </p:txBody>
      </p:sp>
      <p:sp>
        <p:nvSpPr>
          <p:cNvPr id="551" name="Google Shape;551;p61"/>
          <p:cNvSpPr txBox="1"/>
          <p:nvPr/>
        </p:nvSpPr>
        <p:spPr>
          <a:xfrm>
            <a:off x="1515375" y="415050"/>
            <a:ext cx="7390500" cy="5880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300" b="1"/>
              <a:t>HS-ESS2-2 </a:t>
            </a:r>
            <a:r>
              <a:rPr lang="en-US" sz="2200" b="1"/>
              <a:t>Students who demonstrate understanding can: Analyze geoscience data to evaluate claims that one change to Earth’s surface creates feedbacks that cause changes to other Earth systems.</a:t>
            </a:r>
            <a:endParaRPr sz="2200" b="1"/>
          </a:p>
          <a:p>
            <a:pPr marL="0" lvl="0" indent="0" algn="l" rtl="0">
              <a:spcBef>
                <a:spcPts val="0"/>
              </a:spcBef>
              <a:spcAft>
                <a:spcPts val="0"/>
              </a:spcAft>
              <a:buClr>
                <a:schemeClr val="dk1"/>
              </a:buClr>
              <a:buSzPts val="1100"/>
              <a:buFont typeface="Arial"/>
              <a:buNone/>
            </a:pPr>
            <a:br>
              <a:rPr lang="en-US" sz="2000" b="1"/>
            </a:br>
            <a:r>
              <a:rPr lang="en-US" sz="2000" b="1"/>
              <a:t>Clarification Statement:</a:t>
            </a:r>
            <a:r>
              <a:rPr lang="en-US" sz="1900" b="1"/>
              <a:t> </a:t>
            </a:r>
            <a:r>
              <a:rPr lang="en-US" sz="2000"/>
              <a:t>Examples should include climate feedbacks, such as how an increase in greenhouse gases causes a rise in global temperature that melts glacial and sea ice, which reduces the amount of sunlight reflected from Earth’s surface, increasing surface temperatures and further reducing the amount of ice. Examples could also be taken from other system interactions, such as feedbacks due to the effects of </a:t>
            </a:r>
            <a:r>
              <a:rPr lang="en-US" sz="2000">
                <a:highlight>
                  <a:srgbClr val="FFFF00"/>
                </a:highlight>
              </a:rPr>
              <a:t>permafrost thawing; </a:t>
            </a:r>
            <a:r>
              <a:rPr lang="en-US" sz="2000"/>
              <a:t>how the loss of ground vegetation causes an increase in water runoff and soil erosion; how dammed rivers increase groundwater recharge and decrease sediment transport, and how the loss of wetlands causes a decrease in local humidity that further reduces wetland extent.</a:t>
            </a:r>
            <a:endParaRPr sz="2000"/>
          </a:p>
          <a:p>
            <a:pPr marL="0" lvl="0" indent="0" algn="l" rtl="0">
              <a:spcBef>
                <a:spcPts val="0"/>
              </a:spcBef>
              <a:spcAft>
                <a:spcPts val="0"/>
              </a:spcAft>
              <a:buNone/>
            </a:pPr>
            <a:endParaRPr sz="21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2">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
        <p:nvSpPr>
          <p:cNvPr id="2" name="Title 1">
            <a:extLst>
              <a:ext uri="{FF2B5EF4-FFF2-40B4-BE49-F238E27FC236}">
                <a16:creationId xmlns:a16="http://schemas.microsoft.com/office/drawing/2014/main" id="{F9FCECBA-E850-4E4B-8220-7D4CB5BEDC05}"/>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Science Engineering Practices and Cross-Cutting Concepts</a:t>
            </a:r>
          </a:p>
        </p:txBody>
      </p:sp>
      <p:sp>
        <p:nvSpPr>
          <p:cNvPr id="559" name="Google Shape;559;p62"/>
          <p:cNvSpPr txBox="1"/>
          <p:nvPr/>
        </p:nvSpPr>
        <p:spPr>
          <a:xfrm>
            <a:off x="1784925" y="403400"/>
            <a:ext cx="6539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u="sng">
                <a:solidFill>
                  <a:schemeClr val="hlink"/>
                </a:solidFill>
                <a:latin typeface="Century Gothic"/>
                <a:ea typeface="Century Gothic"/>
                <a:cs typeface="Century Gothic"/>
                <a:sym typeface="Century Gothic"/>
                <a:hlinkClick r:id="rId3"/>
              </a:rPr>
              <a:t>https://thewonderofscience.com/teaching</a:t>
            </a:r>
            <a:r>
              <a:rPr lang="en-US" sz="2000" b="1">
                <a:latin typeface="Century Gothic"/>
                <a:ea typeface="Century Gothic"/>
                <a:cs typeface="Century Gothic"/>
                <a:sym typeface="Century Gothic"/>
              </a:rPr>
              <a:t> </a:t>
            </a:r>
            <a:endParaRPr sz="2000" b="1">
              <a:latin typeface="Century Gothic"/>
              <a:ea typeface="Century Gothic"/>
              <a:cs typeface="Century Gothic"/>
              <a:sym typeface="Century Gothic"/>
            </a:endParaRPr>
          </a:p>
        </p:txBody>
      </p:sp>
      <p:pic>
        <p:nvPicPr>
          <p:cNvPr id="558" name="Google Shape;558;p62" descr="Scientific Inquiry Crosscutting Concepts Patterns System Models Cause and Effect Science Engineering Practices Asking Questions Constructing Explanations Planning and carrying Out Investigations Engaging in Argument from Evidence Phenomenon"/>
          <p:cNvPicPr preferRelativeResize="0"/>
          <p:nvPr/>
        </p:nvPicPr>
        <p:blipFill>
          <a:blip r:embed="rId4">
            <a:alphaModFix/>
          </a:blip>
          <a:stretch>
            <a:fillRect/>
          </a:stretch>
        </p:blipFill>
        <p:spPr>
          <a:xfrm>
            <a:off x="839875" y="1316500"/>
            <a:ext cx="7918299" cy="4969899"/>
          </a:xfrm>
          <a:prstGeom prst="rect">
            <a:avLst/>
          </a:prstGeom>
          <a:noFill/>
          <a:ln>
            <a:noFill/>
          </a:ln>
        </p:spPr>
      </p:pic>
      <p:sp>
        <p:nvSpPr>
          <p:cNvPr id="561" name="Google Shape;561;p62"/>
          <p:cNvSpPr txBox="1"/>
          <p:nvPr/>
        </p:nvSpPr>
        <p:spPr>
          <a:xfrm>
            <a:off x="1784925" y="1093500"/>
            <a:ext cx="3950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latin typeface="Century Gothic"/>
                <a:ea typeface="Century Gothic"/>
                <a:cs typeface="Century Gothic"/>
                <a:sym typeface="Century Gothic"/>
              </a:rPr>
              <a:t>Science Engineering Practices</a:t>
            </a:r>
            <a:endParaRPr sz="1700" b="1">
              <a:latin typeface="Century Gothic"/>
              <a:ea typeface="Century Gothic"/>
              <a:cs typeface="Century Gothic"/>
              <a:sym typeface="Century Gothic"/>
            </a:endParaRPr>
          </a:p>
        </p:txBody>
      </p:sp>
      <p:sp>
        <p:nvSpPr>
          <p:cNvPr id="560" name="Google Shape;560;p62"/>
          <p:cNvSpPr txBox="1"/>
          <p:nvPr/>
        </p:nvSpPr>
        <p:spPr>
          <a:xfrm>
            <a:off x="5442900" y="1737400"/>
            <a:ext cx="3053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a:latin typeface="Century Gothic"/>
                <a:ea typeface="Century Gothic"/>
                <a:cs typeface="Century Gothic"/>
                <a:sym typeface="Century Gothic"/>
              </a:rPr>
              <a:t>Cross Cutting Concepts</a:t>
            </a:r>
            <a:endParaRPr sz="1900" b="1">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anim calcmode="lin" valueType="num">
                                      <p:cBhvr additive="base">
                                        <p:cTn id="7" dur="1000"/>
                                        <p:tgtEl>
                                          <p:spTgt spid="560"/>
                                        </p:tgtEl>
                                        <p:attrNameLst>
                                          <p:attrName>ppt_w</p:attrName>
                                        </p:attrNameLst>
                                      </p:cBhvr>
                                      <p:tavLst>
                                        <p:tav tm="0">
                                          <p:val>
                                            <p:strVal val="0"/>
                                          </p:val>
                                        </p:tav>
                                        <p:tav tm="100000">
                                          <p:val>
                                            <p:strVal val="#ppt_w"/>
                                          </p:val>
                                        </p:tav>
                                      </p:tavLst>
                                    </p:anim>
                                    <p:anim calcmode="lin" valueType="num">
                                      <p:cBhvr additive="base">
                                        <p:cTn id="8" dur="1000"/>
                                        <p:tgtEl>
                                          <p:spTgt spid="56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61"/>
                                        </p:tgtEl>
                                        <p:attrNameLst>
                                          <p:attrName>style.visibility</p:attrName>
                                        </p:attrNameLst>
                                      </p:cBhvr>
                                      <p:to>
                                        <p:strVal val="visible"/>
                                      </p:to>
                                    </p:set>
                                    <p:animEffect transition="in" filter="fade">
                                      <p:cBhvr>
                                        <p:cTn id="13" dur="10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3"/>
          <p:cNvSpPr txBox="1">
            <a:spLocks noGrp="1"/>
          </p:cNvSpPr>
          <p:nvPr>
            <p:ph type="title" idx="4294967295"/>
          </p:nvPr>
        </p:nvSpPr>
        <p:spPr>
          <a:xfrm>
            <a:off x="1856550" y="779220"/>
            <a:ext cx="6591900" cy="212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Unit 1 Kinetic Molecular Theory and Climate Change</a:t>
            </a:r>
            <a:endParaRPr/>
          </a:p>
        </p:txBody>
      </p:sp>
      <p:sp>
        <p:nvSpPr>
          <p:cNvPr id="568" name="Google Shape;568;p63"/>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pic>
        <p:nvPicPr>
          <p:cNvPr id="569" name="Google Shape;569;p6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345323" y="2176446"/>
            <a:ext cx="4354375" cy="3817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9" name="Google Shape;579;p64"/>
          <p:cNvSpPr txBox="1">
            <a:spLocks noGrp="1"/>
          </p:cNvSpPr>
          <p:nvPr>
            <p:ph type="title" idx="4294967295"/>
          </p:nvPr>
        </p:nvSpPr>
        <p:spPr>
          <a:xfrm>
            <a:off x="0" y="228600"/>
            <a:ext cx="9144000" cy="1143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0" i="0" u="none" strike="noStrike" kern="0" cap="none" spc="0" normalizeH="0" baseline="0" noProof="0" dirty="0">
                <a:ln>
                  <a:noFill/>
                </a:ln>
                <a:solidFill>
                  <a:srgbClr val="990000"/>
                </a:solidFill>
                <a:effectLst/>
                <a:uLnTx/>
                <a:uFillTx/>
                <a:latin typeface="Arial"/>
                <a:ea typeface="Arial"/>
                <a:cs typeface="Arial"/>
                <a:sym typeface="Arial"/>
              </a:rPr>
              <a:t>By the End of this Activity You Should Be Able to Say…</a:t>
            </a:r>
          </a:p>
        </p:txBody>
      </p:sp>
      <p:sp>
        <p:nvSpPr>
          <p:cNvPr id="581" name="Google Shape;581;p64"/>
          <p:cNvSpPr txBox="1"/>
          <p:nvPr/>
        </p:nvSpPr>
        <p:spPr>
          <a:xfrm>
            <a:off x="4463775" y="864025"/>
            <a:ext cx="3834600" cy="9234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Century Gothic"/>
                <a:ea typeface="Century Gothic"/>
                <a:cs typeface="Century Gothic"/>
                <a:sym typeface="Century Gothic"/>
              </a:rPr>
              <a:t>Science and Engineering Practice</a:t>
            </a:r>
            <a:endParaRPr sz="2400" b="1">
              <a:latin typeface="Century Gothic"/>
              <a:ea typeface="Century Gothic"/>
              <a:cs typeface="Century Gothic"/>
              <a:sym typeface="Century Gothic"/>
            </a:endParaRPr>
          </a:p>
        </p:txBody>
      </p:sp>
      <p:sp>
        <p:nvSpPr>
          <p:cNvPr id="577" name="Google Shape;577;p64"/>
          <p:cNvSpPr txBox="1">
            <a:spLocks noGrp="1"/>
          </p:cNvSpPr>
          <p:nvPr>
            <p:ph type="body" idx="4294967295"/>
          </p:nvPr>
        </p:nvSpPr>
        <p:spPr>
          <a:xfrm>
            <a:off x="306294" y="1417638"/>
            <a:ext cx="4040100" cy="639900"/>
          </a:xfrm>
          <a:prstGeom prst="rect">
            <a:avLst/>
          </a:prstGeom>
          <a:solidFill>
            <a:schemeClr val="accent2"/>
          </a:solidFill>
          <a:ln w="9525" cap="flat" cmpd="sng">
            <a:solidFill>
              <a:srgbClr val="333399"/>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a:t>Content </a:t>
            </a:r>
            <a:r>
              <a:rPr lang="en-US" sz="3200" b="0" i="0" u="none" strike="noStrike" cap="none">
                <a:solidFill>
                  <a:schemeClr val="dk1"/>
                </a:solidFill>
                <a:latin typeface="Arial"/>
                <a:ea typeface="Arial"/>
                <a:cs typeface="Arial"/>
                <a:sym typeface="Arial"/>
              </a:rPr>
              <a:t>Objective</a:t>
            </a:r>
            <a:endParaRPr sz="3200" b="0" i="0" u="none" strike="noStrike" cap="none">
              <a:solidFill>
                <a:schemeClr val="dk1"/>
              </a:solidFill>
              <a:latin typeface="Arial"/>
              <a:ea typeface="Arial"/>
              <a:cs typeface="Arial"/>
              <a:sym typeface="Arial"/>
            </a:endParaRPr>
          </a:p>
        </p:txBody>
      </p:sp>
      <p:sp>
        <p:nvSpPr>
          <p:cNvPr id="575" name="Google Shape;575;p64"/>
          <p:cNvSpPr txBox="1">
            <a:spLocks noGrp="1"/>
          </p:cNvSpPr>
          <p:nvPr>
            <p:ph type="body" idx="4294967295"/>
          </p:nvPr>
        </p:nvSpPr>
        <p:spPr>
          <a:xfrm>
            <a:off x="304800" y="2057400"/>
            <a:ext cx="8458200" cy="1752600"/>
          </a:xfrm>
          <a:prstGeom prst="rect">
            <a:avLst/>
          </a:prstGeom>
          <a:solidFill>
            <a:srgbClr val="FBD4B4"/>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I</a:t>
            </a:r>
            <a:r>
              <a:rPr lang="en-US" sz="2800" b="0" i="0" u="none" strike="noStrike" cap="none">
                <a:solidFill>
                  <a:srgbClr val="000000"/>
                </a:solidFill>
                <a:latin typeface="Arial"/>
                <a:ea typeface="Arial"/>
                <a:cs typeface="Arial"/>
                <a:sym typeface="Arial"/>
              </a:rPr>
              <a:t> can </a:t>
            </a:r>
            <a:r>
              <a:rPr lang="en-US">
                <a:solidFill>
                  <a:srgbClr val="000000"/>
                </a:solidFill>
              </a:rPr>
              <a:t>make a model to predict </a:t>
            </a:r>
            <a:r>
              <a:rPr lang="en-US" sz="2800" b="0" i="0" u="none" strike="noStrike" cap="none">
                <a:solidFill>
                  <a:srgbClr val="000000"/>
                </a:solidFill>
                <a:latin typeface="Arial"/>
                <a:ea typeface="Arial"/>
                <a:cs typeface="Arial"/>
                <a:sym typeface="Arial"/>
              </a:rPr>
              <a:t>what happens to a substance</a:t>
            </a:r>
            <a:r>
              <a:rPr lang="en-US">
                <a:solidFill>
                  <a:srgbClr val="000000"/>
                </a:solidFill>
              </a:rPr>
              <a:t> when</a:t>
            </a:r>
            <a:r>
              <a:rPr lang="en-US" sz="2800" b="0" i="0" u="none" strike="noStrike" cap="none">
                <a:solidFill>
                  <a:srgbClr val="000000"/>
                </a:solidFill>
                <a:latin typeface="Arial"/>
                <a:ea typeface="Arial"/>
                <a:cs typeface="Arial"/>
                <a:sym typeface="Arial"/>
              </a:rPr>
              <a:t> the </a:t>
            </a:r>
            <a:r>
              <a:rPr lang="en-US">
                <a:solidFill>
                  <a:srgbClr val="000000"/>
                </a:solidFill>
              </a:rPr>
              <a:t>kinetic energy of the particles</a:t>
            </a:r>
            <a:r>
              <a:rPr lang="en-US" sz="2800" b="0" i="0" u="none" strike="noStrike" cap="none">
                <a:solidFill>
                  <a:srgbClr val="000000"/>
                </a:solidFill>
                <a:latin typeface="Arial"/>
                <a:ea typeface="Arial"/>
                <a:cs typeface="Arial"/>
                <a:sym typeface="Arial"/>
              </a:rPr>
              <a:t> </a:t>
            </a:r>
            <a:r>
              <a:rPr lang="en-US">
                <a:solidFill>
                  <a:srgbClr val="000000"/>
                </a:solidFill>
              </a:rPr>
              <a:t>changes</a:t>
            </a:r>
            <a:r>
              <a:rPr lang="en-US" sz="2800" b="0" i="0" u="none" strike="noStrike" cap="none">
                <a:solidFill>
                  <a:srgbClr val="000000"/>
                </a:solidFill>
                <a:latin typeface="Arial"/>
                <a:ea typeface="Arial"/>
                <a:cs typeface="Arial"/>
                <a:sym typeface="Arial"/>
              </a:rPr>
              <a:t>. </a:t>
            </a:r>
            <a:endParaRPr sz="2800" b="1" i="0" u="none" strike="noStrike" cap="none">
              <a:solidFill>
                <a:srgbClr val="000000"/>
              </a:solidFill>
              <a:latin typeface="Arial"/>
              <a:ea typeface="Arial"/>
              <a:cs typeface="Arial"/>
              <a:sym typeface="Arial"/>
            </a:endParaRPr>
          </a:p>
          <a:p>
            <a:pPr marL="342900" marR="0" lvl="0" indent="-342900" algn="l" rtl="0">
              <a:spcBef>
                <a:spcPts val="560"/>
              </a:spcBef>
              <a:spcAft>
                <a:spcPts val="0"/>
              </a:spcAft>
              <a:buNone/>
            </a:pPr>
            <a:endParaRPr sz="2800" b="0" i="0" u="none" strike="noStrike" cap="none">
              <a:solidFill>
                <a:schemeClr val="dk1"/>
              </a:solidFill>
              <a:latin typeface="Arial"/>
              <a:ea typeface="Arial"/>
              <a:cs typeface="Arial"/>
              <a:sym typeface="Arial"/>
            </a:endParaRPr>
          </a:p>
        </p:txBody>
      </p:sp>
      <p:sp>
        <p:nvSpPr>
          <p:cNvPr id="580" name="Google Shape;580;p64">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cxnSp>
        <p:nvCxnSpPr>
          <p:cNvPr id="582" name="Google Shape;582;p64">
            <a:extLst>
              <a:ext uri="{C183D7F6-B498-43B3-948B-1728B52AA6E4}">
                <adec:decorative xmlns:adec="http://schemas.microsoft.com/office/drawing/2017/decorative" val="1"/>
              </a:ext>
            </a:extLst>
          </p:cNvPr>
          <p:cNvCxnSpPr/>
          <p:nvPr/>
        </p:nvCxnSpPr>
        <p:spPr>
          <a:xfrm flipH="1">
            <a:off x="3775475" y="1861300"/>
            <a:ext cx="870900" cy="294900"/>
          </a:xfrm>
          <a:prstGeom prst="straightConnector1">
            <a:avLst/>
          </a:prstGeom>
          <a:noFill/>
          <a:ln w="76200" cap="flat" cmpd="sng">
            <a:solidFill>
              <a:srgbClr val="FF0000"/>
            </a:solidFill>
            <a:prstDash val="solid"/>
            <a:round/>
            <a:headEnd type="none" w="med" len="med"/>
            <a:tailEnd type="triangle" w="med" len="med"/>
          </a:ln>
        </p:spPr>
      </p:cxnSp>
      <p:sp>
        <p:nvSpPr>
          <p:cNvPr id="585" name="Google Shape;585;p64"/>
          <p:cNvSpPr txBox="1"/>
          <p:nvPr/>
        </p:nvSpPr>
        <p:spPr>
          <a:xfrm>
            <a:off x="695200" y="3277825"/>
            <a:ext cx="2462400" cy="5541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Century Gothic"/>
                <a:ea typeface="Century Gothic"/>
                <a:cs typeface="Century Gothic"/>
                <a:sym typeface="Century Gothic"/>
              </a:rPr>
              <a:t>Disc.Core Idea</a:t>
            </a:r>
            <a:endParaRPr sz="2400" b="1">
              <a:latin typeface="Century Gothic"/>
              <a:ea typeface="Century Gothic"/>
              <a:cs typeface="Century Gothic"/>
              <a:sym typeface="Century Gothic"/>
            </a:endParaRPr>
          </a:p>
        </p:txBody>
      </p:sp>
      <p:sp>
        <p:nvSpPr>
          <p:cNvPr id="583" name="Google Shape;583;p64"/>
          <p:cNvSpPr txBox="1"/>
          <p:nvPr/>
        </p:nvSpPr>
        <p:spPr>
          <a:xfrm>
            <a:off x="5206100" y="3277825"/>
            <a:ext cx="3834600" cy="5541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Century Gothic"/>
                <a:ea typeface="Century Gothic"/>
                <a:cs typeface="Century Gothic"/>
                <a:sym typeface="Century Gothic"/>
              </a:rPr>
              <a:t>Cross Cutting Concept</a:t>
            </a:r>
            <a:endParaRPr sz="2400" b="1">
              <a:latin typeface="Century Gothic"/>
              <a:ea typeface="Century Gothic"/>
              <a:cs typeface="Century Gothic"/>
              <a:sym typeface="Century Gothic"/>
            </a:endParaRPr>
          </a:p>
        </p:txBody>
      </p:sp>
      <p:cxnSp>
        <p:nvCxnSpPr>
          <p:cNvPr id="584" name="Google Shape;584;p64">
            <a:extLst>
              <a:ext uri="{C183D7F6-B498-43B3-948B-1728B52AA6E4}">
                <adec:decorative xmlns:adec="http://schemas.microsoft.com/office/drawing/2017/decorative" val="1"/>
              </a:ext>
            </a:extLst>
          </p:cNvPr>
          <p:cNvCxnSpPr/>
          <p:nvPr/>
        </p:nvCxnSpPr>
        <p:spPr>
          <a:xfrm rot="10800000" flipH="1">
            <a:off x="7188700" y="2940625"/>
            <a:ext cx="702300" cy="337200"/>
          </a:xfrm>
          <a:prstGeom prst="straightConnector1">
            <a:avLst/>
          </a:prstGeom>
          <a:noFill/>
          <a:ln w="76200" cap="flat" cmpd="sng">
            <a:solidFill>
              <a:srgbClr val="FF0000"/>
            </a:solidFill>
            <a:prstDash val="solid"/>
            <a:round/>
            <a:headEnd type="none" w="med" len="med"/>
            <a:tailEnd type="triangle" w="med" len="med"/>
          </a:ln>
        </p:spPr>
      </p:cxnSp>
      <p:sp>
        <p:nvSpPr>
          <p:cNvPr id="578" name="Google Shape;578;p64"/>
          <p:cNvSpPr txBox="1">
            <a:spLocks noGrp="1"/>
          </p:cNvSpPr>
          <p:nvPr>
            <p:ph type="body" idx="4294967295"/>
          </p:nvPr>
        </p:nvSpPr>
        <p:spPr>
          <a:xfrm>
            <a:off x="304800" y="3923556"/>
            <a:ext cx="4040100" cy="639900"/>
          </a:xfrm>
          <a:prstGeom prst="rect">
            <a:avLst/>
          </a:prstGeom>
          <a:solidFill>
            <a:srgbClr val="FBD4B4"/>
          </a:solidFill>
          <a:ln w="9525" cap="flat" cmpd="sng">
            <a:solidFill>
              <a:srgbClr val="333399"/>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a:t>Language </a:t>
            </a:r>
            <a:r>
              <a:rPr lang="en-US" sz="3200" b="0" i="0" u="none" strike="noStrike" cap="none">
                <a:solidFill>
                  <a:schemeClr val="dk1"/>
                </a:solidFill>
                <a:latin typeface="Arial"/>
                <a:ea typeface="Arial"/>
                <a:cs typeface="Arial"/>
                <a:sym typeface="Arial"/>
              </a:rPr>
              <a:t>Objective</a:t>
            </a:r>
            <a:endParaRPr sz="3200" b="0" i="0" u="none" strike="noStrike" cap="none">
              <a:solidFill>
                <a:schemeClr val="dk1"/>
              </a:solidFill>
              <a:latin typeface="Arial"/>
              <a:ea typeface="Arial"/>
              <a:cs typeface="Arial"/>
              <a:sym typeface="Arial"/>
            </a:endParaRPr>
          </a:p>
        </p:txBody>
      </p:sp>
      <p:cxnSp>
        <p:nvCxnSpPr>
          <p:cNvPr id="586" name="Google Shape;586;p64">
            <a:extLst>
              <a:ext uri="{C183D7F6-B498-43B3-948B-1728B52AA6E4}">
                <adec:decorative xmlns:adec="http://schemas.microsoft.com/office/drawing/2017/decorative" val="1"/>
              </a:ext>
            </a:extLst>
          </p:cNvPr>
          <p:cNvCxnSpPr/>
          <p:nvPr/>
        </p:nvCxnSpPr>
        <p:spPr>
          <a:xfrm rot="10800000" flipH="1">
            <a:off x="3073175" y="3036825"/>
            <a:ext cx="702300" cy="337200"/>
          </a:xfrm>
          <a:prstGeom prst="straightConnector1">
            <a:avLst/>
          </a:prstGeom>
          <a:noFill/>
          <a:ln w="76200" cap="flat" cmpd="sng">
            <a:solidFill>
              <a:srgbClr val="FF0000"/>
            </a:solidFill>
            <a:prstDash val="solid"/>
            <a:round/>
            <a:headEnd type="none" w="med" len="med"/>
            <a:tailEnd type="triangle" w="med" len="med"/>
          </a:ln>
        </p:spPr>
      </p:cxnSp>
      <p:sp>
        <p:nvSpPr>
          <p:cNvPr id="576" name="Google Shape;576;p64"/>
          <p:cNvSpPr txBox="1">
            <a:spLocks noGrp="1"/>
          </p:cNvSpPr>
          <p:nvPr>
            <p:ph type="body" idx="4294967295"/>
          </p:nvPr>
        </p:nvSpPr>
        <p:spPr>
          <a:xfrm>
            <a:off x="304800" y="4572000"/>
            <a:ext cx="8458200" cy="1676400"/>
          </a:xfrm>
          <a:prstGeom prst="rect">
            <a:avLst/>
          </a:prstGeom>
          <a:solidFill>
            <a:srgbClr val="BBE0E3"/>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I can use </a:t>
            </a:r>
            <a:r>
              <a:rPr lang="en-US"/>
              <a:t>my model</a:t>
            </a:r>
            <a:r>
              <a:rPr lang="en-US" sz="2800" b="0" i="0" u="none" strike="noStrike" cap="none">
                <a:solidFill>
                  <a:schemeClr val="dk1"/>
                </a:solidFill>
                <a:latin typeface="Arial"/>
                <a:ea typeface="Arial"/>
                <a:cs typeface="Arial"/>
                <a:sym typeface="Arial"/>
              </a:rPr>
              <a:t> to </a:t>
            </a:r>
            <a:r>
              <a:rPr lang="en-US"/>
              <a:t>make a claim and support it with evidence and reasoning.</a:t>
            </a:r>
            <a:endParaRPr sz="2800" b="0" i="0" u="none" strike="noStrike" cap="none">
              <a:solidFill>
                <a:schemeClr val="dk1"/>
              </a:solidFill>
              <a:latin typeface="Arial"/>
              <a:ea typeface="Arial"/>
              <a:cs typeface="Arial"/>
              <a:sym typeface="Arial"/>
            </a:endParaRPr>
          </a:p>
        </p:txBody>
      </p:sp>
      <p:sp>
        <p:nvSpPr>
          <p:cNvPr id="587" name="Google Shape;587;p64"/>
          <p:cNvSpPr txBox="1"/>
          <p:nvPr/>
        </p:nvSpPr>
        <p:spPr>
          <a:xfrm>
            <a:off x="966300" y="5495025"/>
            <a:ext cx="7514700" cy="9234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Century Gothic"/>
                <a:ea typeface="Century Gothic"/>
                <a:cs typeface="Century Gothic"/>
                <a:sym typeface="Century Gothic"/>
              </a:rPr>
              <a:t>Language Arts and Nature of Science Connections</a:t>
            </a:r>
            <a:endParaRPr sz="2400" b="1">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1"/>
                                        </p:tgtEl>
                                        <p:attrNameLst>
                                          <p:attrName>style.visibility</p:attrName>
                                        </p:attrNameLst>
                                      </p:cBhvr>
                                      <p:to>
                                        <p:strVal val="visible"/>
                                      </p:to>
                                    </p:set>
                                    <p:animEffect transition="in" filter="fade">
                                      <p:cBhvr>
                                        <p:cTn id="7" dur="1000"/>
                                        <p:tgtEl>
                                          <p:spTgt spid="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2"/>
                                        </p:tgtEl>
                                        <p:attrNameLst>
                                          <p:attrName>style.visibility</p:attrName>
                                        </p:attrNameLst>
                                      </p:cBhvr>
                                      <p:to>
                                        <p:strVal val="visible"/>
                                      </p:to>
                                    </p:set>
                                    <p:animEffect transition="in" filter="fade">
                                      <p:cBhvr>
                                        <p:cTn id="12" dur="1000"/>
                                        <p:tgtEl>
                                          <p:spTgt spid="5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4"/>
                                        </p:tgtEl>
                                        <p:attrNameLst>
                                          <p:attrName>style.visibility</p:attrName>
                                        </p:attrNameLst>
                                      </p:cBhvr>
                                      <p:to>
                                        <p:strVal val="visible"/>
                                      </p:to>
                                    </p:set>
                                    <p:animEffect transition="in" filter="fade">
                                      <p:cBhvr>
                                        <p:cTn id="17" dur="1000"/>
                                        <p:tgtEl>
                                          <p:spTgt spid="584"/>
                                        </p:tgtEl>
                                      </p:cBhvr>
                                    </p:animEffect>
                                  </p:childTnLst>
                                </p:cTn>
                              </p:par>
                              <p:par>
                                <p:cTn id="18" presetID="10" presetClass="entr" presetSubtype="0" fill="hold" nodeType="withEffect">
                                  <p:stCondLst>
                                    <p:cond delay="0"/>
                                  </p:stCondLst>
                                  <p:childTnLst>
                                    <p:set>
                                      <p:cBhvr>
                                        <p:cTn id="19" dur="1" fill="hold">
                                          <p:stCondLst>
                                            <p:cond delay="0"/>
                                          </p:stCondLst>
                                        </p:cTn>
                                        <p:tgtEl>
                                          <p:spTgt spid="583"/>
                                        </p:tgtEl>
                                        <p:attrNameLst>
                                          <p:attrName>style.visibility</p:attrName>
                                        </p:attrNameLst>
                                      </p:cBhvr>
                                      <p:to>
                                        <p:strVal val="visible"/>
                                      </p:to>
                                    </p:set>
                                    <p:animEffect transition="in" filter="fade">
                                      <p:cBhvr>
                                        <p:cTn id="20" dur="1000"/>
                                        <p:tgtEl>
                                          <p:spTgt spid="58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86"/>
                                        </p:tgtEl>
                                        <p:attrNameLst>
                                          <p:attrName>style.visibility</p:attrName>
                                        </p:attrNameLst>
                                      </p:cBhvr>
                                      <p:to>
                                        <p:strVal val="visible"/>
                                      </p:to>
                                    </p:set>
                                    <p:animEffect transition="in" filter="fade">
                                      <p:cBhvr>
                                        <p:cTn id="25" dur="1000"/>
                                        <p:tgtEl>
                                          <p:spTgt spid="586"/>
                                        </p:tgtEl>
                                      </p:cBhvr>
                                    </p:animEffect>
                                  </p:childTnLst>
                                </p:cTn>
                              </p:par>
                              <p:par>
                                <p:cTn id="26" presetID="10" presetClass="entr" presetSubtype="0" fill="hold" nodeType="withEffect">
                                  <p:stCondLst>
                                    <p:cond delay="0"/>
                                  </p:stCondLst>
                                  <p:childTnLst>
                                    <p:set>
                                      <p:cBhvr>
                                        <p:cTn id="27" dur="1" fill="hold">
                                          <p:stCondLst>
                                            <p:cond delay="0"/>
                                          </p:stCondLst>
                                        </p:cTn>
                                        <p:tgtEl>
                                          <p:spTgt spid="585"/>
                                        </p:tgtEl>
                                        <p:attrNameLst>
                                          <p:attrName>style.visibility</p:attrName>
                                        </p:attrNameLst>
                                      </p:cBhvr>
                                      <p:to>
                                        <p:strVal val="visible"/>
                                      </p:to>
                                    </p:set>
                                    <p:animEffect transition="in" filter="fade">
                                      <p:cBhvr>
                                        <p:cTn id="28" dur="1000"/>
                                        <p:tgtEl>
                                          <p:spTgt spid="58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87"/>
                                        </p:tgtEl>
                                        <p:attrNameLst>
                                          <p:attrName>style.visibility</p:attrName>
                                        </p:attrNameLst>
                                      </p:cBhvr>
                                      <p:to>
                                        <p:strVal val="visible"/>
                                      </p:to>
                                    </p:set>
                                    <p:animEffect transition="in" filter="fade">
                                      <p:cBhvr>
                                        <p:cTn id="33" dur="10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2" name="Title 1">
            <a:extLst>
              <a:ext uri="{FF2B5EF4-FFF2-40B4-BE49-F238E27FC236}">
                <a16:creationId xmlns:a16="http://schemas.microsoft.com/office/drawing/2014/main" id="{3E703CB3-6D24-49D6-9D51-BEB03FA041C5}"/>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Science Connections Sea Level Rise and Global Warming</a:t>
            </a:r>
          </a:p>
        </p:txBody>
      </p:sp>
      <p:pic>
        <p:nvPicPr>
          <p:cNvPr id="593" name="Google Shape;593;p65" descr="Science Connections Sea Level Rise and Global Warming"/>
          <p:cNvPicPr preferRelativeResize="0"/>
          <p:nvPr/>
        </p:nvPicPr>
        <p:blipFill>
          <a:blip r:embed="rId3">
            <a:alphaModFix/>
          </a:blip>
          <a:stretch>
            <a:fillRect/>
          </a:stretch>
        </p:blipFill>
        <p:spPr>
          <a:xfrm>
            <a:off x="1548950" y="116800"/>
            <a:ext cx="6246351" cy="6371275"/>
          </a:xfrm>
          <a:prstGeom prst="rect">
            <a:avLst/>
          </a:prstGeom>
          <a:noFill/>
          <a:ln>
            <a:noFill/>
          </a:ln>
        </p:spPr>
      </p:pic>
      <p:sp>
        <p:nvSpPr>
          <p:cNvPr id="594" name="Google Shape;594;p65">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599"/>
        <p:cNvGrpSpPr/>
        <p:nvPr/>
      </p:nvGrpSpPr>
      <p:grpSpPr>
        <a:xfrm>
          <a:off x="0" y="0"/>
          <a:ext cx="0" cy="0"/>
          <a:chOff x="0" y="0"/>
          <a:chExt cx="0" cy="0"/>
        </a:xfrm>
      </p:grpSpPr>
      <p:sp>
        <p:nvSpPr>
          <p:cNvPr id="601" name="Google Shape;601;p66"/>
          <p:cNvSpPr txBox="1">
            <a:spLocks noGrp="1"/>
          </p:cNvSpPr>
          <p:nvPr>
            <p:ph type="title" idx="4294967295"/>
          </p:nvPr>
        </p:nvSpPr>
        <p:spPr>
          <a:xfrm>
            <a:off x="1945201" y="624110"/>
            <a:ext cx="6589200" cy="1281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is causing sea level to rise faster on the East vs. West Coast? </a:t>
            </a:r>
            <a:endParaRPr dirty="0"/>
          </a:p>
        </p:txBody>
      </p:sp>
      <p:sp>
        <p:nvSpPr>
          <p:cNvPr id="600" name="Google Shape;600;p66"/>
          <p:cNvSpPr txBox="1">
            <a:spLocks noGrp="1"/>
          </p:cNvSpPr>
          <p:nvPr>
            <p:ph type="body" idx="4294967295"/>
          </p:nvPr>
        </p:nvSpPr>
        <p:spPr>
          <a:xfrm>
            <a:off x="1943850" y="2435425"/>
            <a:ext cx="6591900" cy="3475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In your breakout group or small discussion group  come up with an answer to this question.</a:t>
            </a:r>
            <a:endParaRPr/>
          </a:p>
          <a:p>
            <a:pPr marL="0" lvl="0" indent="0" algn="l" rtl="0">
              <a:spcBef>
                <a:spcPts val="1000"/>
              </a:spcBef>
              <a:spcAft>
                <a:spcPts val="0"/>
              </a:spcAft>
              <a:buNone/>
            </a:pPr>
            <a:r>
              <a:rPr lang="en-US"/>
              <a:t>Use this model to build a prediction to explain this phenomenon.</a:t>
            </a:r>
            <a:r>
              <a:rPr lang="en-US" u="sng">
                <a:solidFill>
                  <a:schemeClr val="hlink"/>
                </a:solidFill>
                <a:hlinkClick r:id="rId3"/>
              </a:rPr>
              <a:t>https://phet.colorado.edu/en/simulation/gas-properties</a:t>
            </a:r>
            <a:r>
              <a:rPr lang="en-US"/>
              <a:t> </a:t>
            </a:r>
            <a:endParaRPr/>
          </a:p>
          <a:p>
            <a:pPr marL="0" lvl="0" indent="0" algn="l" rtl="0">
              <a:spcBef>
                <a:spcPts val="1000"/>
              </a:spcBef>
              <a:spcAft>
                <a:spcPts val="0"/>
              </a:spcAft>
              <a:buNone/>
            </a:pPr>
            <a:r>
              <a:rPr lang="en-US"/>
              <a:t>Sentence Frames:</a:t>
            </a:r>
            <a:endParaRPr/>
          </a:p>
          <a:p>
            <a:pPr marL="457200" lvl="0" indent="-342900" algn="l" rtl="0">
              <a:spcBef>
                <a:spcPts val="1000"/>
              </a:spcBef>
              <a:spcAft>
                <a:spcPts val="0"/>
              </a:spcAft>
              <a:buSzPts val="1800"/>
              <a:buChar char="●"/>
            </a:pPr>
            <a:r>
              <a:rPr lang="en-US"/>
              <a:t>I believe that _____ because…</a:t>
            </a:r>
            <a:endParaRPr/>
          </a:p>
          <a:p>
            <a:pPr marL="457200" lvl="0" indent="-342900" algn="l" rtl="0">
              <a:spcBef>
                <a:spcPts val="0"/>
              </a:spcBef>
              <a:spcAft>
                <a:spcPts val="0"/>
              </a:spcAft>
              <a:buSzPts val="1800"/>
              <a:buChar char="●"/>
            </a:pPr>
            <a:r>
              <a:rPr lang="en-US"/>
              <a:t>The evidence suggests that…</a:t>
            </a:r>
            <a:endParaRPr/>
          </a:p>
          <a:p>
            <a:pPr marL="457200" lvl="0" indent="-342900" algn="l" rtl="0">
              <a:spcBef>
                <a:spcPts val="0"/>
              </a:spcBef>
              <a:spcAft>
                <a:spcPts val="0"/>
              </a:spcAft>
              <a:buSzPts val="1800"/>
              <a:buChar char="●"/>
            </a:pPr>
            <a:r>
              <a:rPr lang="en-US"/>
              <a:t>In watching/reading/listening to ______, it lead me to think that…</a:t>
            </a:r>
            <a:endParaRPr/>
          </a:p>
          <a:p>
            <a:pPr marL="0" lvl="0" indent="0" algn="l" rtl="0">
              <a:spcBef>
                <a:spcPts val="1000"/>
              </a:spcBef>
              <a:spcAft>
                <a:spcPts val="0"/>
              </a:spcAft>
              <a:buNone/>
            </a:pPr>
            <a:endParaRPr/>
          </a:p>
        </p:txBody>
      </p:sp>
      <p:sp>
        <p:nvSpPr>
          <p:cNvPr id="602" name="Google Shape;602;p66">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2"/>
          <p:cNvSpPr txBox="1">
            <a:spLocks noGrp="1"/>
          </p:cNvSpPr>
          <p:nvPr>
            <p:ph type="title"/>
          </p:nvPr>
        </p:nvSpPr>
        <p:spPr>
          <a:xfrm>
            <a:off x="1695126" y="624110"/>
            <a:ext cx="6589200" cy="1281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481AA"/>
              </a:buClr>
              <a:buSzPts val="3600"/>
              <a:buFont typeface="Century Gothic"/>
              <a:buNone/>
            </a:pPr>
            <a:r>
              <a:rPr lang="en-US" b="1" dirty="0"/>
              <a:t>What is in the bubbles? How did it get there?</a:t>
            </a:r>
            <a:endParaRPr dirty="0"/>
          </a:p>
        </p:txBody>
      </p:sp>
      <p:sp>
        <p:nvSpPr>
          <p:cNvPr id="246" name="Google Shape;246;p32"/>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 An Excellent Education for Every Student Every Day ·</a:t>
            </a:r>
            <a:endParaRPr/>
          </a:p>
        </p:txBody>
      </p:sp>
      <p:sp>
        <p:nvSpPr>
          <p:cNvPr id="247" name="Google Shape;247;p32">
            <a:extLst>
              <a:ext uri="{C183D7F6-B498-43B3-948B-1728B52AA6E4}">
                <adec:decorative xmlns:adec="http://schemas.microsoft.com/office/drawing/2017/decorative" val="1"/>
              </a:ext>
            </a:extLst>
          </p:cNvPr>
          <p:cNvSpPr txBox="1">
            <a:spLocks noGrp="1"/>
          </p:cNvSpPr>
          <p:nvPr>
            <p:ph type="sldNum" idx="12"/>
          </p:nvPr>
        </p:nvSpPr>
        <p:spPr>
          <a:xfrm>
            <a:off x="511228" y="787783"/>
            <a:ext cx="58497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248" name="Google Shape;248;p32" descr="Setting methane bubbles aflame Beluga Slough, Homer, AK." title="Alaska phenomena">
            <a:hlinkClick r:id="rId3"/>
          </p:cNvPr>
          <p:cNvPicPr preferRelativeResize="0"/>
          <p:nvPr/>
        </p:nvPicPr>
        <p:blipFill>
          <a:blip r:embed="rId4">
            <a:alphaModFix/>
          </a:blip>
          <a:stretch>
            <a:fillRect/>
          </a:stretch>
        </p:blipFill>
        <p:spPr>
          <a:xfrm>
            <a:off x="1923788" y="2074888"/>
            <a:ext cx="5753750" cy="431531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2" name="Title 1">
            <a:extLst>
              <a:ext uri="{FF2B5EF4-FFF2-40B4-BE49-F238E27FC236}">
                <a16:creationId xmlns:a16="http://schemas.microsoft.com/office/drawing/2014/main" id="{4BD6BC29-4F7B-4390-AC9A-68D7C4268976}"/>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Image</a:t>
            </a:r>
          </a:p>
        </p:txBody>
      </p:sp>
      <p:sp>
        <p:nvSpPr>
          <p:cNvPr id="608" name="Google Shape;608;p67">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pic>
        <p:nvPicPr>
          <p:cNvPr id="609" name="Google Shape;609;p67" title="charleslaw.mp4">
            <a:hlinkClick r:id="rId3"/>
          </p:cNvPr>
          <p:cNvPicPr preferRelativeResize="0"/>
          <p:nvPr/>
        </p:nvPicPr>
        <p:blipFill>
          <a:blip r:embed="rId4">
            <a:alphaModFix/>
          </a:blip>
          <a:stretch>
            <a:fillRect/>
          </a:stretch>
        </p:blipFill>
        <p:spPr>
          <a:xfrm>
            <a:off x="1336622" y="1152883"/>
            <a:ext cx="7296150" cy="5162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9"/>
                                        </p:tgtEl>
                                        <p:attrNameLst>
                                          <p:attrName>style.visibility</p:attrName>
                                        </p:attrNameLst>
                                      </p:cBhvr>
                                      <p:to>
                                        <p:strVal val="visible"/>
                                      </p:to>
                                    </p:set>
                                    <p:animEffect transition="in" filter="fade">
                                      <p:cBhvr>
                                        <p:cTn id="7" dur="1000"/>
                                        <p:tgtEl>
                                          <p:spTgt spid="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8"/>
          <p:cNvSpPr txBox="1">
            <a:spLocks noGrp="1"/>
          </p:cNvSpPr>
          <p:nvPr>
            <p:ph type="title" idx="4294967295"/>
          </p:nvPr>
        </p:nvSpPr>
        <p:spPr>
          <a:xfrm>
            <a:off x="1793325" y="388448"/>
            <a:ext cx="6591900" cy="1438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Unit-1 Kinetic Molecular Theory and Climate Change</a:t>
            </a:r>
            <a:endParaRPr b="1" dirty="0"/>
          </a:p>
        </p:txBody>
      </p:sp>
      <p:sp>
        <p:nvSpPr>
          <p:cNvPr id="616" name="Google Shape;616;p68"/>
          <p:cNvSpPr txBox="1">
            <a:spLocks noGrp="1"/>
          </p:cNvSpPr>
          <p:nvPr>
            <p:ph type="body" idx="4294967295"/>
          </p:nvPr>
        </p:nvSpPr>
        <p:spPr>
          <a:xfrm>
            <a:off x="1793315" y="1624700"/>
            <a:ext cx="6591900" cy="860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u="sng">
                <a:solidFill>
                  <a:schemeClr val="hlink"/>
                </a:solidFill>
                <a:hlinkClick r:id="rId3"/>
              </a:rPr>
              <a:t>https://docs.google.com/document/d/1OzevRazXw5C_gcQ46mVfK0TX8Jbn_8lhC2DmjHwPsiE/edit</a:t>
            </a:r>
            <a:r>
              <a:rPr lang="en-US"/>
              <a:t> </a:t>
            </a:r>
            <a:endParaRPr/>
          </a:p>
        </p:txBody>
      </p:sp>
      <p:sp>
        <p:nvSpPr>
          <p:cNvPr id="617" name="Google Shape;617;p68">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pic>
        <p:nvPicPr>
          <p:cNvPr id="619" name="Google Shape;619;p68" descr="Unit 1 Patterns Chemistry Distance Learning"/>
          <p:cNvPicPr preferRelativeResize="0"/>
          <p:nvPr/>
        </p:nvPicPr>
        <p:blipFill rotWithShape="1">
          <a:blip r:embed="rId4">
            <a:alphaModFix/>
          </a:blip>
          <a:srcRect b="15478"/>
          <a:stretch/>
        </p:blipFill>
        <p:spPr>
          <a:xfrm>
            <a:off x="1480950" y="2626325"/>
            <a:ext cx="6904275" cy="332171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69"/>
          <p:cNvSpPr txBox="1">
            <a:spLocks noGrp="1"/>
          </p:cNvSpPr>
          <p:nvPr>
            <p:ph type="title" idx="4294967295"/>
          </p:nvPr>
        </p:nvSpPr>
        <p:spPr>
          <a:xfrm>
            <a:off x="1096225" y="90075"/>
            <a:ext cx="7156500" cy="1945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600"/>
              <a:buFont typeface="Arial"/>
              <a:buNone/>
            </a:pPr>
            <a:r>
              <a:rPr lang="en-US" b="1"/>
              <a:t>Implementing New Science Standard</a:t>
            </a:r>
            <a:endParaRPr sz="2800" b="1" i="1">
              <a:latin typeface="Arial"/>
              <a:ea typeface="Arial"/>
              <a:cs typeface="Arial"/>
              <a:sym typeface="Arial"/>
            </a:endParaRPr>
          </a:p>
        </p:txBody>
      </p:sp>
      <p:pic>
        <p:nvPicPr>
          <p:cNvPr id="626" name="Google Shape;626;p6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851253" y="2110512"/>
            <a:ext cx="2488500" cy="2082200"/>
          </a:xfrm>
          <a:prstGeom prst="rect">
            <a:avLst/>
          </a:prstGeom>
          <a:noFill/>
          <a:ln>
            <a:noFill/>
          </a:ln>
        </p:spPr>
      </p:pic>
      <p:sp>
        <p:nvSpPr>
          <p:cNvPr id="627" name="Google Shape;627;p69"/>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
        <p:nvSpPr>
          <p:cNvPr id="628" name="Google Shape;628;p69"/>
          <p:cNvSpPr txBox="1"/>
          <p:nvPr/>
        </p:nvSpPr>
        <p:spPr>
          <a:xfrm>
            <a:off x="5177225" y="2475163"/>
            <a:ext cx="3000000" cy="27705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Char char="●"/>
            </a:pPr>
            <a:r>
              <a:rPr lang="en-US" sz="2400">
                <a:solidFill>
                  <a:schemeClr val="dk1"/>
                </a:solidFill>
              </a:rPr>
              <a:t>Share tools and models to assist in implementation of the Science Standards for Alaska</a:t>
            </a:r>
            <a:endParaRPr/>
          </a:p>
        </p:txBody>
      </p:sp>
      <p:pic>
        <p:nvPicPr>
          <p:cNvPr id="629" name="Google Shape;629;p6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851252" y="4267650"/>
            <a:ext cx="2962949" cy="25306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0">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
        <p:nvSpPr>
          <p:cNvPr id="636" name="Google Shape;636;p70"/>
          <p:cNvSpPr txBox="1">
            <a:spLocks noGrp="1"/>
          </p:cNvSpPr>
          <p:nvPr>
            <p:ph type="title" idx="4294967295"/>
          </p:nvPr>
        </p:nvSpPr>
        <p:spPr>
          <a:xfrm>
            <a:off x="1756775" y="416300"/>
            <a:ext cx="5992800" cy="1539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Is it the destination or the journey?</a:t>
            </a:r>
          </a:p>
        </p:txBody>
      </p:sp>
      <p:pic>
        <p:nvPicPr>
          <p:cNvPr id="637" name="Google Shape;637;p70">
            <a:extLst>
              <a:ext uri="{C183D7F6-B498-43B3-948B-1728B52AA6E4}">
                <adec:decorative xmlns:adec="http://schemas.microsoft.com/office/drawing/2017/decorative" val="1"/>
              </a:ext>
            </a:extLst>
          </p:cNvPr>
          <p:cNvPicPr preferRelativeResize="0"/>
          <p:nvPr/>
        </p:nvPicPr>
        <p:blipFill rotWithShape="1">
          <a:blip r:embed="rId3">
            <a:alphaModFix/>
          </a:blip>
          <a:srcRect l="10389" t="18650" r="6821" b="6538"/>
          <a:stretch/>
        </p:blipFill>
        <p:spPr>
          <a:xfrm>
            <a:off x="1637000" y="2184350"/>
            <a:ext cx="6247826" cy="42340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71">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pic>
        <p:nvPicPr>
          <p:cNvPr id="644" name="Google Shape;644;p7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852221" y="382912"/>
            <a:ext cx="3945698" cy="4694575"/>
          </a:xfrm>
          <a:prstGeom prst="rect">
            <a:avLst/>
          </a:prstGeom>
          <a:noFill/>
          <a:ln w="76200" cap="flat" cmpd="sng">
            <a:solidFill>
              <a:srgbClr val="FF00FF"/>
            </a:solidFill>
            <a:prstDash val="solid"/>
            <a:round/>
            <a:headEnd type="none" w="sm" len="sm"/>
            <a:tailEnd type="none" w="sm" len="sm"/>
          </a:ln>
          <a:effectLst>
            <a:outerShdw blurRad="57150" dist="19050" dir="5400000" algn="bl" rotWithShape="0">
              <a:srgbClr val="000000">
                <a:alpha val="50000"/>
              </a:srgbClr>
            </a:outerShdw>
            <a:reflection endPos="30000" dist="38100" dir="5400000" fadeDir="5400012" sy="-100000" algn="bl" rotWithShape="0"/>
          </a:effectLst>
        </p:spPr>
      </p:pic>
      <p:sp>
        <p:nvSpPr>
          <p:cNvPr id="2" name="Title 1">
            <a:extLst>
              <a:ext uri="{FF2B5EF4-FFF2-40B4-BE49-F238E27FC236}">
                <a16:creationId xmlns:a16="http://schemas.microsoft.com/office/drawing/2014/main" id="{192426FD-1481-4594-9020-2DB05BBD1BB3}"/>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The Wonder of Science</a:t>
            </a:r>
          </a:p>
        </p:txBody>
      </p:sp>
      <p:pic>
        <p:nvPicPr>
          <p:cNvPr id="646" name="Google Shape;646;p71" descr="The Wonder of Science"/>
          <p:cNvPicPr preferRelativeResize="0"/>
          <p:nvPr/>
        </p:nvPicPr>
        <p:blipFill>
          <a:blip r:embed="rId4">
            <a:alphaModFix/>
          </a:blip>
          <a:stretch>
            <a:fillRect/>
          </a:stretch>
        </p:blipFill>
        <p:spPr>
          <a:xfrm>
            <a:off x="755963" y="1797550"/>
            <a:ext cx="3945700" cy="2034893"/>
          </a:xfrm>
          <a:prstGeom prst="rect">
            <a:avLst/>
          </a:prstGeom>
          <a:noFill/>
          <a:ln w="38100" cap="flat" cmpd="sng">
            <a:solidFill>
              <a:srgbClr val="00FF00"/>
            </a:solidFill>
            <a:prstDash val="solid"/>
            <a:round/>
            <a:headEnd type="none" w="sm" len="sm"/>
            <a:tailEnd type="none" w="sm" len="sm"/>
          </a:ln>
        </p:spPr>
      </p:pic>
      <p:sp>
        <p:nvSpPr>
          <p:cNvPr id="648" name="Google Shape;648;p71" descr="https://thewonderofscience.com"/>
          <p:cNvSpPr txBox="1"/>
          <p:nvPr/>
        </p:nvSpPr>
        <p:spPr>
          <a:xfrm>
            <a:off x="850725" y="4246275"/>
            <a:ext cx="4550400" cy="492600"/>
          </a:xfrm>
          <a:prstGeom prst="rect">
            <a:avLst/>
          </a:prstGeom>
          <a:solidFill>
            <a:srgbClr val="000000"/>
          </a:solidFill>
          <a:ln w="28575"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u="sng" dirty="0">
                <a:solidFill>
                  <a:schemeClr val="hlink"/>
                </a:solidFill>
                <a:latin typeface="Century Gothic"/>
                <a:ea typeface="Century Gothic"/>
                <a:cs typeface="Century Gothic"/>
                <a:sym typeface="Century Gothic"/>
                <a:hlinkClick r:id="rId5"/>
              </a:rPr>
              <a:t>https://thewonderofscience.com/</a:t>
            </a:r>
            <a:r>
              <a:rPr lang="en-US" sz="2000" b="1" dirty="0">
                <a:solidFill>
                  <a:srgbClr val="FFFFFF"/>
                </a:solidFill>
                <a:latin typeface="Century Gothic"/>
                <a:ea typeface="Century Gothic"/>
                <a:cs typeface="Century Gothic"/>
                <a:sym typeface="Century Gothic"/>
              </a:rPr>
              <a:t> </a:t>
            </a:r>
            <a:endParaRPr sz="2000" b="1" dirty="0">
              <a:solidFill>
                <a:srgbClr val="FFFFFF"/>
              </a:solidFill>
              <a:latin typeface="Century Gothic"/>
              <a:ea typeface="Century Gothic"/>
              <a:cs typeface="Century Gothic"/>
              <a:sym typeface="Century Gothic"/>
            </a:endParaRPr>
          </a:p>
        </p:txBody>
      </p:sp>
      <p:pic>
        <p:nvPicPr>
          <p:cNvPr id="647" name="Google Shape;647;p71" descr="bozemanscience.com"/>
          <p:cNvPicPr preferRelativeResize="0"/>
          <p:nvPr/>
        </p:nvPicPr>
        <p:blipFill>
          <a:blip r:embed="rId6">
            <a:alphaModFix/>
          </a:blip>
          <a:stretch>
            <a:fillRect/>
          </a:stretch>
        </p:blipFill>
        <p:spPr>
          <a:xfrm>
            <a:off x="1856152" y="5252224"/>
            <a:ext cx="2692877" cy="1098950"/>
          </a:xfrm>
          <a:prstGeom prst="rect">
            <a:avLst/>
          </a:prstGeom>
          <a:noFill/>
          <a:ln w="28575" cap="flat" cmpd="sng">
            <a:solidFill>
              <a:srgbClr val="00FF00"/>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72">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
        <p:nvSpPr>
          <p:cNvPr id="2" name="Title 1">
            <a:extLst>
              <a:ext uri="{FF2B5EF4-FFF2-40B4-BE49-F238E27FC236}">
                <a16:creationId xmlns:a16="http://schemas.microsoft.com/office/drawing/2014/main" id="{C6C9FD84-270B-4C05-A9B3-05335D5F29ED}"/>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Don’t Kill the Wonder of Science</a:t>
            </a:r>
          </a:p>
        </p:txBody>
      </p:sp>
      <p:pic>
        <p:nvPicPr>
          <p:cNvPr id="655" name="Google Shape;655;p72" descr="The Wonder of Science"/>
          <p:cNvPicPr preferRelativeResize="0"/>
          <p:nvPr/>
        </p:nvPicPr>
        <p:blipFill>
          <a:blip r:embed="rId3">
            <a:alphaModFix/>
          </a:blip>
          <a:stretch>
            <a:fillRect/>
          </a:stretch>
        </p:blipFill>
        <p:spPr>
          <a:xfrm>
            <a:off x="1516100" y="186700"/>
            <a:ext cx="2605200" cy="1343575"/>
          </a:xfrm>
          <a:prstGeom prst="rect">
            <a:avLst/>
          </a:prstGeom>
          <a:noFill/>
          <a:ln w="38100" cap="flat" cmpd="sng">
            <a:solidFill>
              <a:srgbClr val="00FF00"/>
            </a:solidFill>
            <a:prstDash val="solid"/>
            <a:round/>
            <a:headEnd type="none" w="sm" len="sm"/>
            <a:tailEnd type="none" w="sm" len="sm"/>
          </a:ln>
        </p:spPr>
      </p:pic>
      <p:pic>
        <p:nvPicPr>
          <p:cNvPr id="656" name="Google Shape;656;p72" descr="Don't Kill the Sonder"/>
          <p:cNvPicPr preferRelativeResize="0"/>
          <p:nvPr/>
        </p:nvPicPr>
        <p:blipFill>
          <a:blip r:embed="rId4">
            <a:alphaModFix/>
          </a:blip>
          <a:stretch>
            <a:fillRect/>
          </a:stretch>
        </p:blipFill>
        <p:spPr>
          <a:xfrm>
            <a:off x="1729275" y="1826375"/>
            <a:ext cx="6431751" cy="4621774"/>
          </a:xfrm>
          <a:prstGeom prst="rect">
            <a:avLst/>
          </a:prstGeom>
          <a:noFill/>
          <a:ln w="28575" cap="flat" cmpd="sng">
            <a:solidFill>
              <a:srgbClr val="00FF00"/>
            </a:solidFill>
            <a:prstDash val="solid"/>
            <a:round/>
            <a:headEnd type="none" w="sm" len="sm"/>
            <a:tailEnd type="none" w="sm" len="sm"/>
          </a:ln>
        </p:spPr>
      </p:pic>
      <p:sp>
        <p:nvSpPr>
          <p:cNvPr id="657" name="Google Shape;657;p72"/>
          <p:cNvSpPr/>
          <p:nvPr/>
        </p:nvSpPr>
        <p:spPr>
          <a:xfrm rot="803282">
            <a:off x="920176" y="3671632"/>
            <a:ext cx="2321797" cy="592161"/>
          </a:xfrm>
          <a:prstGeom prst="homePlate">
            <a:avLst>
              <a:gd name="adj" fmla="val 50000"/>
            </a:avLst>
          </a:prstGeom>
          <a:solidFill>
            <a:srgbClr val="000000"/>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solidFill>
                  <a:schemeClr val="bg1"/>
                </a:solidFill>
              </a:rPr>
              <a:t>v</a:t>
            </a:r>
            <a:r>
              <a:rPr lang="en-US" sz="1600" b="1" dirty="0" err="1">
                <a:solidFill>
                  <a:schemeClr val="bg1"/>
                </a:solidFill>
              </a:rPr>
              <a:t>Jump</a:t>
            </a:r>
            <a:r>
              <a:rPr lang="en-US" sz="1600" b="1" dirty="0">
                <a:solidFill>
                  <a:schemeClr val="bg1"/>
                </a:solidFill>
              </a:rPr>
              <a:t> Right Into It</a:t>
            </a:r>
            <a:endParaRPr sz="1600" b="1" dirty="0">
              <a:solidFill>
                <a:schemeClr val="bg1"/>
              </a:solidFill>
            </a:endParaRPr>
          </a:p>
        </p:txBody>
      </p:sp>
      <p:sp>
        <p:nvSpPr>
          <p:cNvPr id="658" name="Google Shape;658;p72"/>
          <p:cNvSpPr/>
          <p:nvPr/>
        </p:nvSpPr>
        <p:spPr>
          <a:xfrm rot="-1464946">
            <a:off x="1345151" y="5205566"/>
            <a:ext cx="2321733" cy="592351"/>
          </a:xfrm>
          <a:prstGeom prst="homePlate">
            <a:avLst>
              <a:gd name="adj" fmla="val 50000"/>
            </a:avLst>
          </a:prstGeom>
          <a:solidFill>
            <a:srgbClr val="000000"/>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solidFill>
                  <a:schemeClr val="bg1"/>
                </a:solidFill>
              </a:rPr>
              <a:t>v</a:t>
            </a:r>
            <a:r>
              <a:rPr lang="en-US" sz="1600" b="1" dirty="0" err="1">
                <a:solidFill>
                  <a:schemeClr val="bg1"/>
                </a:solidFill>
              </a:rPr>
              <a:t>Expanding</a:t>
            </a:r>
            <a:r>
              <a:rPr lang="en-US" sz="1600" b="1" dirty="0">
                <a:solidFill>
                  <a:schemeClr val="bg1"/>
                </a:solidFill>
              </a:rPr>
              <a:t> List</a:t>
            </a:r>
            <a:endParaRPr sz="1600" b="1" dirty="0">
              <a:solidFill>
                <a:schemeClr val="bg1"/>
              </a:solidFill>
            </a:endParaRPr>
          </a:p>
        </p:txBody>
      </p:sp>
      <p:sp>
        <p:nvSpPr>
          <p:cNvPr id="659" name="Google Shape;659;p72"/>
          <p:cNvSpPr/>
          <p:nvPr/>
        </p:nvSpPr>
        <p:spPr>
          <a:xfrm rot="-803471" flipH="1">
            <a:off x="6684654" y="3539869"/>
            <a:ext cx="2423594" cy="592161"/>
          </a:xfrm>
          <a:prstGeom prst="homePlate">
            <a:avLst>
              <a:gd name="adj" fmla="val 50000"/>
            </a:avLst>
          </a:prstGeom>
          <a:solidFill>
            <a:srgbClr val="000000"/>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a:solidFill>
                  <a:srgbClr val="FFFFFF"/>
                </a:solidFill>
              </a:rPr>
              <a:t>Organizers, planners,</a:t>
            </a:r>
            <a:endParaRPr sz="1600" b="1">
              <a:solidFill>
                <a:srgbClr val="FFFFFF"/>
              </a:solidFill>
            </a:endParaRPr>
          </a:p>
          <a:p>
            <a:pPr marL="0" lvl="0" indent="0" algn="l" rtl="0">
              <a:spcBef>
                <a:spcPts val="0"/>
              </a:spcBef>
              <a:spcAft>
                <a:spcPts val="0"/>
              </a:spcAft>
              <a:buNone/>
            </a:pPr>
            <a:r>
              <a:rPr lang="en-US" sz="1600" b="1">
                <a:solidFill>
                  <a:srgbClr val="FFFFFF"/>
                </a:solidFill>
              </a:rPr>
              <a:t>Assistance</a:t>
            </a:r>
            <a:endParaRPr sz="1600" b="1">
              <a:solidFill>
                <a:srgbClr val="FFFFFF"/>
              </a:solidFill>
            </a:endParaRPr>
          </a:p>
        </p:txBody>
      </p:sp>
      <p:sp>
        <p:nvSpPr>
          <p:cNvPr id="660" name="Google Shape;660;p72"/>
          <p:cNvSpPr/>
          <p:nvPr/>
        </p:nvSpPr>
        <p:spPr>
          <a:xfrm rot="1077569" flipH="1">
            <a:off x="6447230" y="5111504"/>
            <a:ext cx="2423590" cy="592098"/>
          </a:xfrm>
          <a:prstGeom prst="homePlate">
            <a:avLst>
              <a:gd name="adj" fmla="val 50000"/>
            </a:avLst>
          </a:prstGeom>
          <a:solidFill>
            <a:srgbClr val="000000"/>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a:solidFill>
                  <a:srgbClr val="FFFFFF"/>
                </a:solidFill>
              </a:rPr>
              <a:t>My Go To Spot</a:t>
            </a:r>
            <a:endParaRPr sz="1600" b="1">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73">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
        <p:nvSpPr>
          <p:cNvPr id="2" name="Title 1">
            <a:extLst>
              <a:ext uri="{FF2B5EF4-FFF2-40B4-BE49-F238E27FC236}">
                <a16:creationId xmlns:a16="http://schemas.microsoft.com/office/drawing/2014/main" id="{580CE847-0C35-4219-9B51-FE16872B02B5}"/>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The Wonder of Science Videos</a:t>
            </a:r>
          </a:p>
        </p:txBody>
      </p:sp>
      <p:pic>
        <p:nvPicPr>
          <p:cNvPr id="667" name="Google Shape;667;p73" descr="The Wonder of Schience"/>
          <p:cNvPicPr preferRelativeResize="0"/>
          <p:nvPr/>
        </p:nvPicPr>
        <p:blipFill>
          <a:blip r:embed="rId3">
            <a:alphaModFix/>
          </a:blip>
          <a:stretch>
            <a:fillRect/>
          </a:stretch>
        </p:blipFill>
        <p:spPr>
          <a:xfrm>
            <a:off x="1516100" y="186700"/>
            <a:ext cx="2605200" cy="1343575"/>
          </a:xfrm>
          <a:prstGeom prst="rect">
            <a:avLst/>
          </a:prstGeom>
          <a:noFill/>
          <a:ln w="38100" cap="flat" cmpd="sng">
            <a:solidFill>
              <a:srgbClr val="00FF00"/>
            </a:solidFill>
            <a:prstDash val="solid"/>
            <a:round/>
            <a:headEnd type="none" w="sm" len="sm"/>
            <a:tailEnd type="none" w="sm" len="sm"/>
          </a:ln>
        </p:spPr>
      </p:pic>
      <p:pic>
        <p:nvPicPr>
          <p:cNvPr id="668" name="Google Shape;668;p73" descr="Videos&#10;Scientific and Engineering Practices&#10;Cross Cutting Concepts"/>
          <p:cNvPicPr preferRelativeResize="0"/>
          <p:nvPr/>
        </p:nvPicPr>
        <p:blipFill>
          <a:blip r:embed="rId4">
            <a:alphaModFix/>
          </a:blip>
          <a:stretch>
            <a:fillRect/>
          </a:stretch>
        </p:blipFill>
        <p:spPr>
          <a:xfrm>
            <a:off x="592162" y="1719775"/>
            <a:ext cx="7959674" cy="4581551"/>
          </a:xfrm>
          <a:prstGeom prst="rect">
            <a:avLst/>
          </a:prstGeom>
          <a:noFill/>
          <a:ln>
            <a:noFill/>
          </a:ln>
        </p:spPr>
      </p:pic>
      <p:sp>
        <p:nvSpPr>
          <p:cNvPr id="669" name="Google Shape;669;p73"/>
          <p:cNvSpPr/>
          <p:nvPr/>
        </p:nvSpPr>
        <p:spPr>
          <a:xfrm rot="2953" flipH="1">
            <a:off x="3852890" y="2478587"/>
            <a:ext cx="2444401" cy="728400"/>
          </a:xfrm>
          <a:prstGeom prst="homePlate">
            <a:avLst>
              <a:gd name="adj" fmla="val 50000"/>
            </a:avLst>
          </a:prstGeom>
          <a:solidFill>
            <a:srgbClr val="000000"/>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a:solidFill>
                  <a:srgbClr val="FFFFFF"/>
                </a:solidFill>
              </a:rPr>
              <a:t>         </a:t>
            </a:r>
            <a:r>
              <a:rPr lang="en-US" sz="3700" b="1">
                <a:solidFill>
                  <a:srgbClr val="FFFFFF"/>
                </a:solidFill>
              </a:rPr>
              <a:t>SEP</a:t>
            </a:r>
            <a:endParaRPr sz="3700" b="1">
              <a:solidFill>
                <a:srgbClr val="FFFFFF"/>
              </a:solidFill>
            </a:endParaRPr>
          </a:p>
        </p:txBody>
      </p:sp>
      <p:sp>
        <p:nvSpPr>
          <p:cNvPr id="670" name="Google Shape;670;p73"/>
          <p:cNvSpPr/>
          <p:nvPr/>
        </p:nvSpPr>
        <p:spPr>
          <a:xfrm rot="2987" flipH="1">
            <a:off x="3001042" y="4410454"/>
            <a:ext cx="2417101" cy="747600"/>
          </a:xfrm>
          <a:prstGeom prst="homePlate">
            <a:avLst>
              <a:gd name="adj" fmla="val 50000"/>
            </a:avLst>
          </a:prstGeom>
          <a:solidFill>
            <a:srgbClr val="000000"/>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b="1">
                <a:solidFill>
                  <a:srgbClr val="FFFFFF"/>
                </a:solidFill>
              </a:rPr>
              <a:t>         </a:t>
            </a:r>
            <a:r>
              <a:rPr lang="en-US" sz="3700" b="1">
                <a:solidFill>
                  <a:srgbClr val="FFFFFF"/>
                </a:solidFill>
              </a:rPr>
              <a:t>CCC</a:t>
            </a:r>
            <a:endParaRPr sz="3700" b="1">
              <a:solidFill>
                <a:srgbClr val="FFFFFF"/>
              </a:solidFill>
            </a:endParaRPr>
          </a:p>
        </p:txBody>
      </p:sp>
      <p:sp>
        <p:nvSpPr>
          <p:cNvPr id="671" name="Google Shape;671;p73"/>
          <p:cNvSpPr/>
          <p:nvPr/>
        </p:nvSpPr>
        <p:spPr>
          <a:xfrm>
            <a:off x="3268500" y="5949650"/>
            <a:ext cx="2807700" cy="730500"/>
          </a:xfrm>
          <a:prstGeom prst="rect">
            <a:avLst/>
          </a:prstGeom>
          <a:solidFill>
            <a:srgbClr val="000000"/>
          </a:solid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3700" b="1">
                <a:solidFill>
                  <a:srgbClr val="FFFFFF"/>
                </a:solidFill>
              </a:rPr>
              <a:t>       DCI</a:t>
            </a:r>
            <a:endParaRPr>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2" name="Title 1">
            <a:extLst>
              <a:ext uri="{FF2B5EF4-FFF2-40B4-BE49-F238E27FC236}">
                <a16:creationId xmlns:a16="http://schemas.microsoft.com/office/drawing/2014/main" id="{73E413D1-1EC5-4D53-A9AF-B967DE30EB73}"/>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The Wonder of Science Phenomena</a:t>
            </a:r>
          </a:p>
        </p:txBody>
      </p:sp>
      <p:sp>
        <p:nvSpPr>
          <p:cNvPr id="677" name="Google Shape;677;p74">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pic>
        <p:nvPicPr>
          <p:cNvPr id="678" name="Google Shape;678;p74" descr="Phenomena&#10;A phenomenon is an observable event. IN the science classroom a carefully chosen phenomenon can drive student inquiry."/>
          <p:cNvPicPr preferRelativeResize="0"/>
          <p:nvPr/>
        </p:nvPicPr>
        <p:blipFill>
          <a:blip r:embed="rId3">
            <a:alphaModFix/>
          </a:blip>
          <a:stretch>
            <a:fillRect/>
          </a:stretch>
        </p:blipFill>
        <p:spPr>
          <a:xfrm>
            <a:off x="2284425" y="1071450"/>
            <a:ext cx="5734350" cy="5634176"/>
          </a:xfrm>
          <a:prstGeom prst="rect">
            <a:avLst/>
          </a:prstGeom>
          <a:noFill/>
          <a:ln w="28575" cap="flat" cmpd="sng">
            <a:solidFill>
              <a:srgbClr val="FF00FF"/>
            </a:solidFill>
            <a:prstDash val="solid"/>
            <a:round/>
            <a:headEnd type="none" w="sm" len="sm"/>
            <a:tailEnd type="none" w="sm" len="sm"/>
          </a:ln>
        </p:spPr>
      </p:pic>
      <p:pic>
        <p:nvPicPr>
          <p:cNvPr id="679" name="Google Shape;679;p74" descr="The Wonder of Science"/>
          <p:cNvPicPr preferRelativeResize="0"/>
          <p:nvPr/>
        </p:nvPicPr>
        <p:blipFill>
          <a:blip r:embed="rId4">
            <a:alphaModFix/>
          </a:blip>
          <a:stretch>
            <a:fillRect/>
          </a:stretch>
        </p:blipFill>
        <p:spPr>
          <a:xfrm>
            <a:off x="1516100" y="186700"/>
            <a:ext cx="2605200" cy="1343575"/>
          </a:xfrm>
          <a:prstGeom prst="rect">
            <a:avLst/>
          </a:prstGeom>
          <a:noFill/>
          <a:ln w="38100" cap="flat" cmpd="sng">
            <a:solidFill>
              <a:srgbClr val="00FF00"/>
            </a:solidFill>
            <a:prstDash val="solid"/>
            <a:round/>
            <a:headEnd type="none" w="sm" len="sm"/>
            <a:tailEnd type="none" w="sm" len="sm"/>
          </a:ln>
        </p:spPr>
      </p:pic>
      <p:pic>
        <p:nvPicPr>
          <p:cNvPr id="680" name="Google Shape;680;p74">
            <a:extLst>
              <a:ext uri="{C183D7F6-B498-43B3-948B-1728B52AA6E4}">
                <adec:decorative xmlns:adec="http://schemas.microsoft.com/office/drawing/2017/decorative" val="1"/>
              </a:ext>
            </a:extLst>
          </p:cNvPr>
          <p:cNvPicPr preferRelativeResize="0"/>
          <p:nvPr/>
        </p:nvPicPr>
        <p:blipFill rotWithShape="1">
          <a:blip r:embed="rId5">
            <a:alphaModFix/>
          </a:blip>
          <a:srcRect t="11684" r="8750" b="7001"/>
          <a:stretch/>
        </p:blipFill>
        <p:spPr>
          <a:xfrm>
            <a:off x="6573675" y="186700"/>
            <a:ext cx="2096700" cy="2491200"/>
          </a:xfrm>
          <a:prstGeom prst="roundRect">
            <a:avLst>
              <a:gd name="adj" fmla="val 16667"/>
            </a:avLst>
          </a:prstGeom>
          <a:noFill/>
          <a:ln w="76200" cap="flat" cmpd="sng">
            <a:solidFill>
              <a:srgbClr val="00FFFF"/>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2" name="Title 1">
            <a:extLst>
              <a:ext uri="{FF2B5EF4-FFF2-40B4-BE49-F238E27FC236}">
                <a16:creationId xmlns:a16="http://schemas.microsoft.com/office/drawing/2014/main" id="{0F98AD06-CA23-4393-81B9-F2F6ACDF40AE}"/>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3-Dimensional Lesson Screening Tool</a:t>
            </a:r>
          </a:p>
        </p:txBody>
      </p:sp>
      <p:sp>
        <p:nvSpPr>
          <p:cNvPr id="686" name="Google Shape;686;p75"/>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pic>
        <p:nvPicPr>
          <p:cNvPr id="687" name="Google Shape;687;p75" descr="3-Dimensional Lesson Screening Tool"/>
          <p:cNvPicPr preferRelativeResize="0"/>
          <p:nvPr/>
        </p:nvPicPr>
        <p:blipFill>
          <a:blip r:embed="rId3">
            <a:alphaModFix/>
          </a:blip>
          <a:stretch>
            <a:fillRect/>
          </a:stretch>
        </p:blipFill>
        <p:spPr>
          <a:xfrm>
            <a:off x="862975" y="1306153"/>
            <a:ext cx="3978525" cy="4967996"/>
          </a:xfrm>
          <a:prstGeom prst="rect">
            <a:avLst/>
          </a:prstGeom>
          <a:noFill/>
          <a:ln>
            <a:noFill/>
          </a:ln>
        </p:spPr>
      </p:pic>
      <p:pic>
        <p:nvPicPr>
          <p:cNvPr id="688" name="Google Shape;688;p75" descr="3-Dimensional Lesson Screening Tool continued."/>
          <p:cNvPicPr preferRelativeResize="0"/>
          <p:nvPr/>
        </p:nvPicPr>
        <p:blipFill>
          <a:blip r:embed="rId4">
            <a:alphaModFix/>
          </a:blip>
          <a:stretch>
            <a:fillRect/>
          </a:stretch>
        </p:blipFill>
        <p:spPr>
          <a:xfrm>
            <a:off x="4930725" y="1290550"/>
            <a:ext cx="3978524" cy="499919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76">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
        <p:nvSpPr>
          <p:cNvPr id="2" name="Title 1">
            <a:extLst>
              <a:ext uri="{FF2B5EF4-FFF2-40B4-BE49-F238E27FC236}">
                <a16:creationId xmlns:a16="http://schemas.microsoft.com/office/drawing/2014/main" id="{44753C43-2CFB-47DD-B97E-BE0950105A4A}"/>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Argumentation Template</a:t>
            </a:r>
          </a:p>
        </p:txBody>
      </p:sp>
      <p:pic>
        <p:nvPicPr>
          <p:cNvPr id="695" name="Google Shape;695;p76" descr="Argumentation Template&#10;The guiding Question: Our Claim: Our Evidence: Our Reasoning:"/>
          <p:cNvPicPr preferRelativeResize="0"/>
          <p:nvPr/>
        </p:nvPicPr>
        <p:blipFill>
          <a:blip r:embed="rId3">
            <a:alphaModFix/>
          </a:blip>
          <a:stretch>
            <a:fillRect/>
          </a:stretch>
        </p:blipFill>
        <p:spPr>
          <a:xfrm>
            <a:off x="1096228" y="1043200"/>
            <a:ext cx="7742972" cy="56996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1504713" y="4168087"/>
            <a:ext cx="6591900" cy="14688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hlink"/>
              </a:buClr>
              <a:buSzPts val="3600"/>
              <a:buFont typeface="Century Gothic"/>
              <a:buNone/>
            </a:pPr>
            <a:br>
              <a:rPr lang="en-US" sz="3600" b="1" u="sng" dirty="0">
                <a:solidFill>
                  <a:schemeClr val="hlink"/>
                </a:solidFill>
                <a:hlinkClick r:id="rId3"/>
              </a:rPr>
            </a:br>
            <a:r>
              <a:rPr lang="en-US" sz="3600" b="1" dirty="0"/>
              <a:t>https://padlet.com/vickilowe/phenomena</a:t>
            </a:r>
            <a:endParaRPr sz="3600" b="1" dirty="0"/>
          </a:p>
        </p:txBody>
      </p:sp>
      <p:sp>
        <p:nvSpPr>
          <p:cNvPr id="254" name="Google Shape;254;p33"/>
          <p:cNvSpPr txBox="1">
            <a:spLocks noGrp="1"/>
          </p:cNvSpPr>
          <p:nvPr>
            <p:ph type="ftr" idx="11"/>
          </p:nvPr>
        </p:nvSpPr>
        <p:spPr>
          <a:xfrm>
            <a:off x="1942415" y="6135809"/>
            <a:ext cx="5716488"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 An Excellent Education for Every Student Every Day ·</a:t>
            </a:r>
            <a:endParaRPr/>
          </a:p>
        </p:txBody>
      </p:sp>
      <p:sp>
        <p:nvSpPr>
          <p:cNvPr id="255" name="Google Shape;255;p33">
            <a:extLst>
              <a:ext uri="{C183D7F6-B498-43B3-948B-1728B52AA6E4}">
                <adec:decorative xmlns:adec="http://schemas.microsoft.com/office/drawing/2017/decorative" val="1"/>
              </a:ext>
            </a:extLst>
          </p:cNvPr>
          <p:cNvSpPr txBox="1">
            <a:spLocks noGrp="1"/>
          </p:cNvSpPr>
          <p:nvPr>
            <p:ph type="sldNum" idx="12"/>
          </p:nvPr>
        </p:nvSpPr>
        <p:spPr>
          <a:xfrm>
            <a:off x="511228" y="3244140"/>
            <a:ext cx="58497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256" name="Google Shape;256;p3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188271" y="3451951"/>
            <a:ext cx="2120375" cy="1205975"/>
          </a:xfrm>
          <a:prstGeom prst="rect">
            <a:avLst/>
          </a:prstGeom>
          <a:noFill/>
          <a:ln>
            <a:noFill/>
          </a:ln>
        </p:spPr>
      </p:pic>
      <p:sp>
        <p:nvSpPr>
          <p:cNvPr id="257" name="Google Shape;257;p33"/>
          <p:cNvSpPr/>
          <p:nvPr/>
        </p:nvSpPr>
        <p:spPr>
          <a:xfrm>
            <a:off x="1254021" y="615738"/>
            <a:ext cx="45720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i="0" u="none" strike="noStrike" cap="none">
                <a:solidFill>
                  <a:schemeClr val="dk1"/>
                </a:solidFill>
                <a:latin typeface="Century Gothic"/>
                <a:ea typeface="Century Gothic"/>
                <a:cs typeface="Century Gothic"/>
                <a:sym typeface="Century Gothic"/>
              </a:rPr>
              <a:t>Open this link and share your thoughts. What do you wonder?</a:t>
            </a:r>
            <a:endParaRPr sz="2500" b="1" i="0" u="none" strike="noStrike" cap="none">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hlink"/>
              </a:buClr>
              <a:buSzPts val="3600"/>
              <a:buFont typeface="Century Gothic"/>
              <a:buNone/>
            </a:pPr>
            <a:r>
              <a:rPr lang="en-US" sz="2900" b="1">
                <a:solidFill>
                  <a:srgbClr val="1481AA"/>
                </a:solidFill>
                <a:latin typeface="Century Gothic"/>
                <a:ea typeface="Century Gothic"/>
                <a:cs typeface="Century Gothic"/>
                <a:sym typeface="Century Gothic"/>
              </a:rPr>
              <a:t>In what lesson, unit or class would you use this phenomena as anchor to teach from? </a:t>
            </a:r>
            <a:endParaRPr sz="2500" b="1">
              <a:solidFill>
                <a:schemeClr val="dk1"/>
              </a:solidFill>
              <a:latin typeface="Century Gothic"/>
              <a:ea typeface="Century Gothic"/>
              <a:cs typeface="Century Gothic"/>
              <a:sym typeface="Century Gothic"/>
            </a:endParaRPr>
          </a:p>
        </p:txBody>
      </p:sp>
      <p:pic>
        <p:nvPicPr>
          <p:cNvPr id="258" name="Google Shape;258;p3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6026471" y="427250"/>
            <a:ext cx="2812729" cy="158039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700"/>
        <p:cNvGrpSpPr/>
        <p:nvPr/>
      </p:nvGrpSpPr>
      <p:grpSpPr>
        <a:xfrm>
          <a:off x="0" y="0"/>
          <a:ext cx="0" cy="0"/>
          <a:chOff x="0" y="0"/>
          <a:chExt cx="0" cy="0"/>
        </a:xfrm>
      </p:grpSpPr>
      <p:sp>
        <p:nvSpPr>
          <p:cNvPr id="701" name="Google Shape;701;p77"/>
          <p:cNvSpPr txBox="1">
            <a:spLocks noGrp="1"/>
          </p:cNvSpPr>
          <p:nvPr>
            <p:ph type="ctrTitle" idx="4294967295"/>
          </p:nvPr>
        </p:nvSpPr>
        <p:spPr>
          <a:xfrm>
            <a:off x="1540000" y="854125"/>
            <a:ext cx="6675900" cy="14961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hlink"/>
              </a:buClr>
              <a:buSzPts val="1600"/>
              <a:buFont typeface="Century Gothic"/>
              <a:buNone/>
            </a:pPr>
            <a:endParaRPr sz="1600" dirty="0"/>
          </a:p>
          <a:p>
            <a:pPr marL="0" lvl="0" indent="0" algn="l" rtl="0">
              <a:spcBef>
                <a:spcPts val="0"/>
              </a:spcBef>
              <a:spcAft>
                <a:spcPts val="0"/>
              </a:spcAft>
              <a:buClr>
                <a:schemeClr val="hlink"/>
              </a:buClr>
              <a:buSzPts val="1600"/>
              <a:buFont typeface="Century Gothic"/>
              <a:buNone/>
            </a:pPr>
            <a:r>
              <a:rPr lang="en-US" sz="3900" b="1" dirty="0"/>
              <a:t>Break Out Activity-Explore the Wonder of Science</a:t>
            </a:r>
            <a:endParaRPr sz="1600" b="1" dirty="0"/>
          </a:p>
          <a:p>
            <a:pPr marL="0" lvl="0" indent="0" algn="l" rtl="0">
              <a:spcBef>
                <a:spcPts val="0"/>
              </a:spcBef>
              <a:spcAft>
                <a:spcPts val="0"/>
              </a:spcAft>
              <a:buClr>
                <a:srgbClr val="1481AA"/>
              </a:buClr>
              <a:buSzPts val="5400"/>
              <a:buFont typeface="Century Gothic"/>
              <a:buNone/>
            </a:pPr>
            <a:endParaRPr dirty="0"/>
          </a:p>
        </p:txBody>
      </p:sp>
      <p:sp>
        <p:nvSpPr>
          <p:cNvPr id="702" name="Google Shape;702;p77"/>
          <p:cNvSpPr txBox="1"/>
          <p:nvPr/>
        </p:nvSpPr>
        <p:spPr>
          <a:xfrm>
            <a:off x="1768275" y="2098625"/>
            <a:ext cx="6040500" cy="42777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Century Gothic"/>
              <a:buNone/>
            </a:pPr>
            <a:r>
              <a:rPr lang="en-US" sz="2700">
                <a:solidFill>
                  <a:schemeClr val="dk1"/>
                </a:solidFill>
                <a:latin typeface="Century Gothic"/>
                <a:ea typeface="Century Gothic"/>
                <a:cs typeface="Century Gothic"/>
                <a:sym typeface="Century Gothic"/>
              </a:rPr>
              <a:t>Spend 5 minutes exploring</a:t>
            </a: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1800"/>
              <a:buFont typeface="Century Gothic"/>
              <a:buNone/>
            </a:pPr>
            <a:r>
              <a:rPr lang="en-US" sz="2000" b="1" u="sng">
                <a:solidFill>
                  <a:schemeClr val="hlink"/>
                </a:solidFill>
                <a:latin typeface="Century Gothic"/>
                <a:ea typeface="Century Gothic"/>
                <a:cs typeface="Century Gothic"/>
                <a:sym typeface="Century Gothic"/>
                <a:hlinkClick r:id="rId3"/>
              </a:rPr>
              <a:t>https://thewonderofscience.com/teaching</a:t>
            </a:r>
            <a:r>
              <a:rPr lang="en-US" sz="2000" b="1">
                <a:solidFill>
                  <a:schemeClr val="dk1"/>
                </a:solidFill>
                <a:latin typeface="Century Gothic"/>
                <a:ea typeface="Century Gothic"/>
                <a:cs typeface="Century Gothic"/>
                <a:sym typeface="Century Gothic"/>
              </a:rPr>
              <a:t> </a:t>
            </a:r>
            <a:endParaRPr sz="2000" b="1">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1800"/>
              <a:buFont typeface="Century Gothic"/>
              <a:buNone/>
            </a:pP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1800"/>
              <a:buFont typeface="Century Gothic"/>
              <a:buNone/>
            </a:pPr>
            <a:endParaRPr sz="27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800"/>
              <a:buFont typeface="Century Gothic"/>
              <a:buNone/>
            </a:pPr>
            <a:r>
              <a:rPr lang="en-US" sz="2700">
                <a:solidFill>
                  <a:schemeClr val="dk1"/>
                </a:solidFill>
                <a:latin typeface="Century Gothic"/>
                <a:ea typeface="Century Gothic"/>
                <a:cs typeface="Century Gothic"/>
                <a:sym typeface="Century Gothic"/>
              </a:rPr>
              <a:t>In your breakout group, share what you found that will be useful to you.  Chat about reflections, share thoughts and questions.</a:t>
            </a: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1800"/>
              <a:buFont typeface="Century Gothic"/>
              <a:buNone/>
            </a:pPr>
            <a:endParaRPr sz="2700">
              <a:solidFill>
                <a:schemeClr val="dk1"/>
              </a:solidFill>
              <a:latin typeface="Century Gothic"/>
              <a:ea typeface="Century Gothic"/>
              <a:cs typeface="Century Gothic"/>
              <a:sym typeface="Century Gothic"/>
            </a:endParaRPr>
          </a:p>
          <a:p>
            <a:pPr marL="0" marR="0" lvl="0" indent="0" algn="l" rtl="0">
              <a:spcBef>
                <a:spcPts val="0"/>
              </a:spcBef>
              <a:spcAft>
                <a:spcPts val="0"/>
              </a:spcAft>
              <a:buClr>
                <a:schemeClr val="dk1"/>
              </a:buClr>
              <a:buSzPts val="1800"/>
              <a:buFont typeface="Century Gothic"/>
              <a:buNone/>
            </a:pPr>
            <a:endParaRPr sz="2700" b="0" i="0" u="none" strike="noStrike" cap="none">
              <a:solidFill>
                <a:schemeClr val="dk1"/>
              </a:solidFill>
              <a:latin typeface="Century Gothic"/>
              <a:ea typeface="Century Gothic"/>
              <a:cs typeface="Century Gothic"/>
              <a:sym typeface="Century Gothic"/>
            </a:endParaRPr>
          </a:p>
        </p:txBody>
      </p:sp>
      <p:sp>
        <p:nvSpPr>
          <p:cNvPr id="703" name="Google Shape;703;p77">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78">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pic>
        <p:nvPicPr>
          <p:cNvPr id="710" name="Google Shape;710;p7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942924" y="100825"/>
            <a:ext cx="3053101" cy="1916269"/>
          </a:xfrm>
          <a:prstGeom prst="rect">
            <a:avLst/>
          </a:prstGeom>
          <a:noFill/>
          <a:ln>
            <a:noFill/>
          </a:ln>
        </p:spPr>
      </p:pic>
      <p:pic>
        <p:nvPicPr>
          <p:cNvPr id="712" name="Google Shape;712;p78" title="Epilogue - This Is Who We Are.mp4">
            <a:hlinkClick r:id="rId4"/>
          </p:cNvPr>
          <p:cNvPicPr preferRelativeResize="0"/>
          <p:nvPr/>
        </p:nvPicPr>
        <p:blipFill>
          <a:blip r:embed="rId5">
            <a:alphaModFix/>
          </a:blip>
          <a:stretch>
            <a:fillRect/>
          </a:stretch>
        </p:blipFill>
        <p:spPr>
          <a:xfrm>
            <a:off x="1718850" y="2096374"/>
            <a:ext cx="6021774" cy="4516350"/>
          </a:xfrm>
          <a:prstGeom prst="rect">
            <a:avLst/>
          </a:prstGeom>
          <a:noFill/>
          <a:ln>
            <a:noFill/>
          </a:ln>
        </p:spPr>
      </p:pic>
      <p:sp>
        <p:nvSpPr>
          <p:cNvPr id="2" name="Title 1">
            <a:extLst>
              <a:ext uri="{FF2B5EF4-FFF2-40B4-BE49-F238E27FC236}">
                <a16:creationId xmlns:a16="http://schemas.microsoft.com/office/drawing/2014/main" id="{3FF54779-E458-4336-B107-43DBDFEC2C03}"/>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Layer Instruction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1000"/>
                                        <p:tgtEl>
                                          <p:spTgt spid="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2" name="Title 1">
            <a:extLst>
              <a:ext uri="{FF2B5EF4-FFF2-40B4-BE49-F238E27FC236}">
                <a16:creationId xmlns:a16="http://schemas.microsoft.com/office/drawing/2014/main" id="{6F3BE219-136E-4A9F-9F2D-D300BCF2E6EB}"/>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Blank Slide</a:t>
            </a:r>
          </a:p>
        </p:txBody>
      </p:sp>
      <p:sp>
        <p:nvSpPr>
          <p:cNvPr id="718" name="Google Shape;718;p79"/>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pic>
        <p:nvPicPr>
          <p:cNvPr id="719" name="Google Shape;719;p79" title="AK Phenomena Slide Show.m4v">
            <a:hlinkClick r:id="rId3"/>
          </p:cNvPr>
          <p:cNvPicPr preferRelativeResize="0"/>
          <p:nvPr/>
        </p:nvPicPr>
        <p:blipFill>
          <a:blip r:embed="rId4">
            <a:alphaModFix/>
          </a:blip>
          <a:stretch>
            <a:fillRect/>
          </a:stretch>
        </p:blipFill>
        <p:spPr>
          <a:xfrm>
            <a:off x="1465225" y="787775"/>
            <a:ext cx="7297100" cy="5472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animEffect transition="in" filter="fade">
                                      <p:cBhvr>
                                        <p:cTn id="7" dur="1000"/>
                                        <p:tgtEl>
                                          <p:spTgt spid="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724"/>
        <p:cNvGrpSpPr/>
        <p:nvPr/>
      </p:nvGrpSpPr>
      <p:grpSpPr>
        <a:xfrm>
          <a:off x="0" y="0"/>
          <a:ext cx="0" cy="0"/>
          <a:chOff x="0" y="0"/>
          <a:chExt cx="0" cy="0"/>
        </a:xfrm>
      </p:grpSpPr>
      <p:sp>
        <p:nvSpPr>
          <p:cNvPr id="725" name="Google Shape;725;p80"/>
          <p:cNvSpPr txBox="1">
            <a:spLocks noGrp="1"/>
          </p:cNvSpPr>
          <p:nvPr>
            <p:ph type="title"/>
          </p:nvPr>
        </p:nvSpPr>
        <p:spPr>
          <a:xfrm>
            <a:off x="1945200" y="624090"/>
            <a:ext cx="6589200" cy="2518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Questions?</a:t>
            </a:r>
            <a:endParaRPr b="1" dirty="0"/>
          </a:p>
          <a:p>
            <a:pPr marL="0" lvl="0" indent="0" algn="l" rtl="0">
              <a:spcBef>
                <a:spcPts val="0"/>
              </a:spcBef>
              <a:spcAft>
                <a:spcPts val="0"/>
              </a:spcAft>
              <a:buNone/>
            </a:pPr>
            <a:endParaRPr b="1" dirty="0"/>
          </a:p>
          <a:p>
            <a:pPr marL="0" lvl="0" indent="0" algn="l" rtl="0">
              <a:spcBef>
                <a:spcPts val="0"/>
              </a:spcBef>
              <a:spcAft>
                <a:spcPts val="0"/>
              </a:spcAft>
              <a:buNone/>
            </a:pPr>
            <a:endParaRPr b="1" dirty="0"/>
          </a:p>
        </p:txBody>
      </p:sp>
      <p:sp>
        <p:nvSpPr>
          <p:cNvPr id="726" name="Google Shape;726;p80"/>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pic>
        <p:nvPicPr>
          <p:cNvPr id="727" name="Google Shape;727;p8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181100" y="1520578"/>
            <a:ext cx="7014525" cy="46443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732"/>
        <p:cNvGrpSpPr/>
        <p:nvPr/>
      </p:nvGrpSpPr>
      <p:grpSpPr>
        <a:xfrm>
          <a:off x="0" y="0"/>
          <a:ext cx="0" cy="0"/>
          <a:chOff x="0" y="0"/>
          <a:chExt cx="0" cy="0"/>
        </a:xfrm>
      </p:grpSpPr>
      <p:sp>
        <p:nvSpPr>
          <p:cNvPr id="733" name="Google Shape;733;p81"/>
          <p:cNvSpPr txBox="1">
            <a:spLocks noGrp="1"/>
          </p:cNvSpPr>
          <p:nvPr>
            <p:ph type="title"/>
          </p:nvPr>
        </p:nvSpPr>
        <p:spPr>
          <a:xfrm>
            <a:off x="1599275" y="405850"/>
            <a:ext cx="6589200" cy="5716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b="1">
                <a:solidFill>
                  <a:srgbClr val="000000"/>
                </a:solidFill>
              </a:rPr>
              <a:t>Alaska Science Teacher Networking</a:t>
            </a:r>
            <a:endParaRPr sz="2400" b="1">
              <a:solidFill>
                <a:srgbClr val="000000"/>
              </a:solidFill>
            </a:endParaRPr>
          </a:p>
          <a:p>
            <a:pPr marL="0" lvl="0" indent="0" algn="l" rtl="0">
              <a:spcBef>
                <a:spcPts val="0"/>
              </a:spcBef>
              <a:spcAft>
                <a:spcPts val="0"/>
              </a:spcAft>
              <a:buNone/>
            </a:pPr>
            <a:endParaRPr sz="2400" b="1"/>
          </a:p>
          <a:p>
            <a:pPr marL="0" lvl="0" indent="0" algn="l" rtl="0">
              <a:spcBef>
                <a:spcPts val="0"/>
              </a:spcBef>
              <a:spcAft>
                <a:spcPts val="0"/>
              </a:spcAft>
              <a:buNone/>
            </a:pPr>
            <a:r>
              <a:rPr lang="en-US" sz="2400" b="1"/>
              <a:t>AK Listserv- </a:t>
            </a:r>
            <a:r>
              <a:rPr lang="en-US" sz="2400" b="1" u="sng">
                <a:solidFill>
                  <a:schemeClr val="hlink"/>
                </a:solidFill>
                <a:hlinkClick r:id="rId3"/>
              </a:rPr>
              <a:t>h</a:t>
            </a:r>
            <a:endParaRPr sz="2400" b="1">
              <a:uFill>
                <a:noFill/>
              </a:uFill>
              <a:hlinkClick r:id="rId3"/>
            </a:endParaRPr>
          </a:p>
          <a:p>
            <a:pPr marL="0" lvl="0" indent="0" algn="l" rtl="0">
              <a:spcBef>
                <a:spcPts val="0"/>
              </a:spcBef>
              <a:spcAft>
                <a:spcPts val="0"/>
              </a:spcAft>
              <a:buNone/>
            </a:pPr>
            <a:r>
              <a:rPr lang="en-US" sz="2400" b="1" u="sng">
                <a:solidFill>
                  <a:schemeClr val="hlink"/>
                </a:solidFill>
                <a:hlinkClick r:id="rId3"/>
              </a:rPr>
              <a:t>ttp://list.state.ak.us/mailman/listinfo/ak.scienceteachers?fbclid=IwAR1Lx1YLNKx6B9RsSDeW4Y_MPGO2PkQNC83eXI8yJY58s3zpOIFKOD__z6c</a:t>
            </a:r>
            <a:r>
              <a:rPr lang="en-US" sz="2400" b="1"/>
              <a:t> </a:t>
            </a:r>
            <a:endParaRPr sz="2400" b="1"/>
          </a:p>
          <a:p>
            <a:pPr marL="0" lvl="0" indent="0" algn="l" rtl="0">
              <a:spcBef>
                <a:spcPts val="0"/>
              </a:spcBef>
              <a:spcAft>
                <a:spcPts val="0"/>
              </a:spcAft>
              <a:buNone/>
            </a:pPr>
            <a:endParaRPr sz="2400" b="1"/>
          </a:p>
          <a:p>
            <a:pPr marL="0" lvl="0" indent="0" algn="l" rtl="0">
              <a:spcBef>
                <a:spcPts val="0"/>
              </a:spcBef>
              <a:spcAft>
                <a:spcPts val="0"/>
              </a:spcAft>
              <a:buNone/>
            </a:pPr>
            <a:r>
              <a:rPr lang="en-US" sz="2400" b="1"/>
              <a:t>Alaska Science Teachers Facebook</a:t>
            </a:r>
            <a:endParaRPr sz="2400" b="1"/>
          </a:p>
          <a:p>
            <a:pPr marL="0" lvl="0" indent="0" algn="l" rtl="0">
              <a:spcBef>
                <a:spcPts val="0"/>
              </a:spcBef>
              <a:spcAft>
                <a:spcPts val="0"/>
              </a:spcAft>
              <a:buNone/>
            </a:pPr>
            <a:r>
              <a:rPr lang="en-US" sz="2400" b="1" u="sng">
                <a:solidFill>
                  <a:schemeClr val="hlink"/>
                </a:solidFill>
                <a:hlinkClick r:id="rId4"/>
              </a:rPr>
              <a:t>https://www.facebook.com/groups/179916432073354</a:t>
            </a:r>
            <a:r>
              <a:rPr lang="en-US" sz="2400" b="1"/>
              <a:t> </a:t>
            </a:r>
            <a:endParaRPr sz="2400" b="1"/>
          </a:p>
          <a:p>
            <a:pPr marL="0" lvl="0" indent="0" algn="l" rtl="0">
              <a:spcBef>
                <a:spcPts val="0"/>
              </a:spcBef>
              <a:spcAft>
                <a:spcPts val="0"/>
              </a:spcAft>
              <a:buNone/>
            </a:pPr>
            <a:endParaRPr sz="2400" b="1"/>
          </a:p>
          <a:p>
            <a:pPr marL="0" lvl="0" indent="0" algn="l" rtl="0">
              <a:spcBef>
                <a:spcPts val="0"/>
              </a:spcBef>
              <a:spcAft>
                <a:spcPts val="0"/>
              </a:spcAft>
              <a:buNone/>
            </a:pPr>
            <a:r>
              <a:rPr lang="en-US" sz="2400" b="1"/>
              <a:t>Alaska Science Teachers Association- </a:t>
            </a:r>
            <a:r>
              <a:rPr lang="en-US" sz="2400" b="1" u="sng">
                <a:solidFill>
                  <a:schemeClr val="hlink"/>
                </a:solidFill>
                <a:hlinkClick r:id="rId5"/>
              </a:rPr>
              <a:t>https://asta.wildapricot.org/sys/website</a:t>
            </a:r>
            <a:r>
              <a:rPr lang="en-US" sz="2400" b="1"/>
              <a:t> </a:t>
            </a:r>
            <a:endParaRPr sz="2400" b="1"/>
          </a:p>
        </p:txBody>
      </p:sp>
      <p:sp>
        <p:nvSpPr>
          <p:cNvPr id="734" name="Google Shape;734;p81"/>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82">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
        <p:nvSpPr>
          <p:cNvPr id="741" name="Google Shape;741;p82"/>
          <p:cNvSpPr txBox="1">
            <a:spLocks noGrp="1"/>
          </p:cNvSpPr>
          <p:nvPr>
            <p:ph type="title" idx="4294967295"/>
          </p:nvPr>
        </p:nvSpPr>
        <p:spPr>
          <a:xfrm>
            <a:off x="1476875" y="539275"/>
            <a:ext cx="7402800" cy="1182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1481AA"/>
                </a:solidFill>
                <a:effectLst/>
                <a:uLnTx/>
                <a:uFillTx/>
                <a:latin typeface="Century Gothic"/>
                <a:ea typeface="Century Gothic"/>
                <a:cs typeface="Century Gothic"/>
                <a:sym typeface="Century Gothic"/>
              </a:rPr>
              <a:t>Model Open Source</a:t>
            </a:r>
            <a:br>
              <a:rPr kumimoji="0" lang="en-US" sz="3600" b="1" i="0" u="none" strike="noStrike" kern="0" cap="none" spc="0" normalizeH="0" baseline="0" noProof="0" dirty="0">
                <a:ln>
                  <a:noFill/>
                </a:ln>
                <a:solidFill>
                  <a:srgbClr val="1481AA"/>
                </a:solidFill>
                <a:effectLst/>
                <a:uLnTx/>
                <a:uFillTx/>
                <a:latin typeface="Century Gothic"/>
                <a:ea typeface="Century Gothic"/>
                <a:cs typeface="Century Gothic"/>
                <a:sym typeface="Century Gothic"/>
              </a:rPr>
            </a:br>
            <a:r>
              <a:rPr kumimoji="0" lang="en-US" sz="3600" b="1" i="0" u="none" strike="noStrike" kern="0" cap="none" spc="0" normalizeH="0" baseline="0" noProof="0" dirty="0">
                <a:ln>
                  <a:noFill/>
                </a:ln>
                <a:solidFill>
                  <a:srgbClr val="1481AA"/>
                </a:solidFill>
                <a:effectLst/>
                <a:uLnTx/>
                <a:uFillTx/>
                <a:latin typeface="Century Gothic"/>
                <a:ea typeface="Century Gothic"/>
                <a:cs typeface="Century Gothic"/>
                <a:sym typeface="Century Gothic"/>
              </a:rPr>
              <a:t>Learning Models Links</a:t>
            </a:r>
            <a:endParaRPr kumimoji="0" lang="en-US" sz="2800" b="1" i="1" u="none" strike="noStrike" kern="0" cap="none" spc="0" normalizeH="0" baseline="0" noProof="0" dirty="0">
              <a:ln>
                <a:noFill/>
              </a:ln>
              <a:solidFill>
                <a:srgbClr val="1481AA"/>
              </a:solidFill>
              <a:effectLst/>
              <a:uLnTx/>
              <a:uFillTx/>
              <a:latin typeface="Arial"/>
              <a:ea typeface="Arial"/>
              <a:cs typeface="Arial"/>
              <a:sym typeface="Arial"/>
            </a:endParaRPr>
          </a:p>
        </p:txBody>
      </p:sp>
      <p:sp>
        <p:nvSpPr>
          <p:cNvPr id="742" name="Google Shape;742;p82"/>
          <p:cNvSpPr txBox="1"/>
          <p:nvPr/>
        </p:nvSpPr>
        <p:spPr>
          <a:xfrm>
            <a:off x="1934375" y="1779775"/>
            <a:ext cx="62877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Century Gothic"/>
                <a:ea typeface="Century Gothic"/>
                <a:cs typeface="Century Gothic"/>
                <a:sym typeface="Century Gothic"/>
              </a:rPr>
              <a:t>Inquiry Hub Biology - </a:t>
            </a:r>
            <a:r>
              <a:rPr lang="en-US" sz="2400" b="1" u="sng">
                <a:solidFill>
                  <a:schemeClr val="hlink"/>
                </a:solidFill>
                <a:latin typeface="Century Gothic"/>
                <a:ea typeface="Century Gothic"/>
                <a:cs typeface="Century Gothic"/>
                <a:sym typeface="Century Gothic"/>
                <a:hlinkClick r:id="rId3"/>
              </a:rPr>
              <a:t>https://www.colorado.edu/program/inquiryhub/curricula/inquiryhub-biology</a:t>
            </a:r>
            <a:r>
              <a:rPr lang="en-US" sz="2400" b="1">
                <a:latin typeface="Century Gothic"/>
                <a:ea typeface="Century Gothic"/>
                <a:cs typeface="Century Gothic"/>
                <a:sym typeface="Century Gothic"/>
              </a:rPr>
              <a:t> </a:t>
            </a:r>
            <a:endParaRPr sz="2400" b="1">
              <a:latin typeface="Century Gothic"/>
              <a:ea typeface="Century Gothic"/>
              <a:cs typeface="Century Gothic"/>
              <a:sym typeface="Century Gothic"/>
            </a:endParaRPr>
          </a:p>
          <a:p>
            <a:pPr marL="0" lvl="0" indent="0" algn="l" rtl="0">
              <a:spcBef>
                <a:spcPts val="0"/>
              </a:spcBef>
              <a:spcAft>
                <a:spcPts val="0"/>
              </a:spcAft>
              <a:buNone/>
            </a:pPr>
            <a:endParaRPr sz="2400" b="1">
              <a:latin typeface="Century Gothic"/>
              <a:ea typeface="Century Gothic"/>
              <a:cs typeface="Century Gothic"/>
              <a:sym typeface="Century Gothic"/>
            </a:endParaRPr>
          </a:p>
          <a:p>
            <a:pPr marL="0" lvl="0" indent="0" algn="l" rtl="0">
              <a:spcBef>
                <a:spcPts val="0"/>
              </a:spcBef>
              <a:spcAft>
                <a:spcPts val="0"/>
              </a:spcAft>
              <a:buNone/>
            </a:pPr>
            <a:r>
              <a:rPr lang="en-US" sz="2400" b="1">
                <a:latin typeface="Century Gothic"/>
                <a:ea typeface="Century Gothic"/>
                <a:cs typeface="Century Gothic"/>
                <a:sym typeface="Century Gothic"/>
              </a:rPr>
              <a:t>Inquiry Hub Chemistry - </a:t>
            </a:r>
            <a:r>
              <a:rPr lang="en-US" sz="2400" b="1" u="sng">
                <a:solidFill>
                  <a:schemeClr val="hlink"/>
                </a:solidFill>
                <a:latin typeface="Century Gothic"/>
                <a:ea typeface="Century Gothic"/>
                <a:cs typeface="Century Gothic"/>
                <a:sym typeface="Century Gothic"/>
                <a:hlinkClick r:id="rId4"/>
              </a:rPr>
              <a:t>https://docs.google.com/document/d/1gSVXTDxPRsY7PTR1zQxCY5aU02E8VwHlRaH-0WQ9fAs/edit</a:t>
            </a:r>
            <a:r>
              <a:rPr lang="en-US" sz="2400" b="1">
                <a:latin typeface="Century Gothic"/>
                <a:ea typeface="Century Gothic"/>
                <a:cs typeface="Century Gothic"/>
                <a:sym typeface="Century Gothic"/>
              </a:rPr>
              <a:t>  (Under construction</a:t>
            </a:r>
            <a:endParaRPr sz="2400" b="1">
              <a:latin typeface="Century Gothic"/>
              <a:ea typeface="Century Gothic"/>
              <a:cs typeface="Century Gothic"/>
              <a:sym typeface="Century Gothic"/>
            </a:endParaRPr>
          </a:p>
          <a:p>
            <a:pPr marL="0" lvl="0" indent="0" algn="l" rtl="0">
              <a:spcBef>
                <a:spcPts val="0"/>
              </a:spcBef>
              <a:spcAft>
                <a:spcPts val="0"/>
              </a:spcAft>
              <a:buNone/>
            </a:pPr>
            <a:endParaRPr sz="2400" b="1">
              <a:latin typeface="Century Gothic"/>
              <a:ea typeface="Century Gothic"/>
              <a:cs typeface="Century Gothic"/>
              <a:sym typeface="Century Gothic"/>
            </a:endParaRPr>
          </a:p>
          <a:p>
            <a:pPr marL="0" lvl="0" indent="0" algn="l" rtl="0">
              <a:spcBef>
                <a:spcPts val="0"/>
              </a:spcBef>
              <a:spcAft>
                <a:spcPts val="0"/>
              </a:spcAft>
              <a:buNone/>
            </a:pPr>
            <a:r>
              <a:rPr lang="en-US" sz="2400" b="1">
                <a:latin typeface="Century Gothic"/>
                <a:ea typeface="Century Gothic"/>
                <a:cs typeface="Century Gothic"/>
                <a:sym typeface="Century Gothic"/>
              </a:rPr>
              <a:t>Patterns Science- </a:t>
            </a:r>
            <a:r>
              <a:rPr lang="en-US" sz="2400" b="1" u="sng">
                <a:solidFill>
                  <a:schemeClr val="hlink"/>
                </a:solidFill>
                <a:latin typeface="Century Gothic"/>
                <a:ea typeface="Century Gothic"/>
                <a:cs typeface="Century Gothic"/>
                <a:sym typeface="Century Gothic"/>
                <a:hlinkClick r:id="rId5"/>
              </a:rPr>
              <a:t>https://sites.google.com/beaverton.k12.or.us/patterns/home</a:t>
            </a:r>
            <a:r>
              <a:rPr lang="en-US" sz="2400" b="1">
                <a:latin typeface="Century Gothic"/>
                <a:ea typeface="Century Gothic"/>
                <a:cs typeface="Century Gothic"/>
                <a:sym typeface="Century Gothic"/>
              </a:rPr>
              <a:t> </a:t>
            </a:r>
            <a:endParaRPr sz="2400" b="1">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2" name="Title 1">
            <a:extLst>
              <a:ext uri="{FF2B5EF4-FFF2-40B4-BE49-F238E27FC236}">
                <a16:creationId xmlns:a16="http://schemas.microsoft.com/office/drawing/2014/main" id="{0C16AC4A-C4EB-40AE-B637-A98958AD356C}"/>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Model Open Source Learning Models Links page 2</a:t>
            </a:r>
          </a:p>
        </p:txBody>
      </p:sp>
      <p:sp>
        <p:nvSpPr>
          <p:cNvPr id="748" name="Google Shape;748;p83">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
        <p:nvSpPr>
          <p:cNvPr id="749" name="Google Shape;749;p83"/>
          <p:cNvSpPr txBox="1"/>
          <p:nvPr/>
        </p:nvSpPr>
        <p:spPr>
          <a:xfrm>
            <a:off x="1611100" y="563675"/>
            <a:ext cx="6990900" cy="11820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600" b="1" dirty="0">
                <a:solidFill>
                  <a:srgbClr val="1481AA"/>
                </a:solidFill>
                <a:latin typeface="Century Gothic"/>
                <a:ea typeface="Century Gothic"/>
                <a:cs typeface="Century Gothic"/>
                <a:sym typeface="Century Gothic"/>
              </a:rPr>
              <a:t>Model Open Source</a:t>
            </a:r>
            <a:br>
              <a:rPr lang="en-US" sz="3600" b="1" dirty="0">
                <a:solidFill>
                  <a:srgbClr val="1481AA"/>
                </a:solidFill>
                <a:latin typeface="Century Gothic"/>
                <a:ea typeface="Century Gothic"/>
                <a:cs typeface="Century Gothic"/>
                <a:sym typeface="Century Gothic"/>
              </a:rPr>
            </a:br>
            <a:r>
              <a:rPr lang="en-US" sz="3600" b="1" dirty="0">
                <a:solidFill>
                  <a:srgbClr val="1481AA"/>
                </a:solidFill>
                <a:latin typeface="Century Gothic"/>
                <a:ea typeface="Century Gothic"/>
                <a:cs typeface="Century Gothic"/>
                <a:sym typeface="Century Gothic"/>
              </a:rPr>
              <a:t>Learning Models Links</a:t>
            </a:r>
            <a:endParaRPr sz="3600" b="1" dirty="0">
              <a:solidFill>
                <a:srgbClr val="1481AA"/>
              </a:solidFill>
              <a:latin typeface="Century Gothic"/>
              <a:ea typeface="Century Gothic"/>
              <a:cs typeface="Century Gothic"/>
              <a:sym typeface="Century Gothic"/>
            </a:endParaRPr>
          </a:p>
        </p:txBody>
      </p:sp>
      <p:sp>
        <p:nvSpPr>
          <p:cNvPr id="750" name="Google Shape;750;p83"/>
          <p:cNvSpPr txBox="1"/>
          <p:nvPr/>
        </p:nvSpPr>
        <p:spPr>
          <a:xfrm>
            <a:off x="1780475" y="1745675"/>
            <a:ext cx="6552900" cy="461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latin typeface="Century Gothic"/>
                <a:ea typeface="Century Gothic"/>
                <a:cs typeface="Century Gothic"/>
                <a:sym typeface="Century Gothic"/>
              </a:rPr>
              <a:t>New Visions Science</a:t>
            </a:r>
            <a:endParaRPr sz="2400" b="1">
              <a:latin typeface="Century Gothic"/>
              <a:ea typeface="Century Gothic"/>
              <a:cs typeface="Century Gothic"/>
              <a:sym typeface="Century Gothic"/>
            </a:endParaRPr>
          </a:p>
          <a:p>
            <a:pPr marL="0" lvl="0" indent="0" algn="l" rtl="0">
              <a:spcBef>
                <a:spcPts val="0"/>
              </a:spcBef>
              <a:spcAft>
                <a:spcPts val="0"/>
              </a:spcAft>
              <a:buNone/>
            </a:pPr>
            <a:r>
              <a:rPr lang="en-US" sz="2400" b="1">
                <a:latin typeface="Century Gothic"/>
                <a:ea typeface="Century Gothic"/>
                <a:cs typeface="Century Gothic"/>
                <a:sym typeface="Century Gothic"/>
              </a:rPr>
              <a:t>Living Environment - Transitional </a:t>
            </a:r>
            <a:r>
              <a:rPr lang="en-US" sz="2400" b="1" u="sng">
                <a:solidFill>
                  <a:schemeClr val="hlink"/>
                </a:solidFill>
                <a:latin typeface="Century Gothic"/>
                <a:ea typeface="Century Gothic"/>
                <a:cs typeface="Century Gothic"/>
                <a:sym typeface="Century Gothic"/>
                <a:hlinkClick r:id="rId3"/>
              </a:rPr>
              <a:t>https://curriculum.newvisions.org/science/course/living-environment/</a:t>
            </a:r>
            <a:r>
              <a:rPr lang="en-US" sz="2400" b="1">
                <a:latin typeface="Century Gothic"/>
                <a:ea typeface="Century Gothic"/>
                <a:cs typeface="Century Gothic"/>
                <a:sym typeface="Century Gothic"/>
              </a:rPr>
              <a:t>  </a:t>
            </a:r>
            <a:endParaRPr sz="2400" b="1">
              <a:latin typeface="Century Gothic"/>
              <a:ea typeface="Century Gothic"/>
              <a:cs typeface="Century Gothic"/>
              <a:sym typeface="Century Gothic"/>
            </a:endParaRPr>
          </a:p>
          <a:p>
            <a:pPr marL="0" lvl="0" indent="0" algn="l" rtl="0">
              <a:spcBef>
                <a:spcPts val="0"/>
              </a:spcBef>
              <a:spcAft>
                <a:spcPts val="0"/>
              </a:spcAft>
              <a:buNone/>
            </a:pPr>
            <a:endParaRPr sz="2400" b="1">
              <a:latin typeface="Century Gothic"/>
              <a:ea typeface="Century Gothic"/>
              <a:cs typeface="Century Gothic"/>
              <a:sym typeface="Century Gothic"/>
            </a:endParaRPr>
          </a:p>
          <a:p>
            <a:pPr marL="0" lvl="0" indent="0" algn="l" rtl="0">
              <a:spcBef>
                <a:spcPts val="0"/>
              </a:spcBef>
              <a:spcAft>
                <a:spcPts val="0"/>
              </a:spcAft>
              <a:buNone/>
            </a:pPr>
            <a:r>
              <a:rPr lang="en-US" sz="2400" b="1">
                <a:latin typeface="Century Gothic"/>
                <a:ea typeface="Century Gothic"/>
                <a:cs typeface="Century Gothic"/>
                <a:sym typeface="Century Gothic"/>
              </a:rPr>
              <a:t>Earth Science - Transitional </a:t>
            </a:r>
            <a:r>
              <a:rPr lang="en-US" sz="2400" b="1" u="sng">
                <a:solidFill>
                  <a:schemeClr val="hlink"/>
                </a:solidFill>
                <a:latin typeface="Century Gothic"/>
                <a:ea typeface="Century Gothic"/>
                <a:cs typeface="Century Gothic"/>
                <a:sym typeface="Century Gothic"/>
                <a:hlinkClick r:id="rId4"/>
              </a:rPr>
              <a:t>https://curriculum.newvisions.org/science/course/earth-science/</a:t>
            </a:r>
            <a:r>
              <a:rPr lang="en-US" sz="2400" b="1">
                <a:latin typeface="Century Gothic"/>
                <a:ea typeface="Century Gothic"/>
                <a:cs typeface="Century Gothic"/>
                <a:sym typeface="Century Gothic"/>
              </a:rPr>
              <a:t> </a:t>
            </a:r>
            <a:br>
              <a:rPr lang="en-US" sz="2400" b="1">
                <a:latin typeface="Century Gothic"/>
                <a:ea typeface="Century Gothic"/>
                <a:cs typeface="Century Gothic"/>
                <a:sym typeface="Century Gothic"/>
              </a:rPr>
            </a:br>
            <a:endParaRPr sz="2400" b="1">
              <a:latin typeface="Century Gothic"/>
              <a:ea typeface="Century Gothic"/>
              <a:cs typeface="Century Gothic"/>
              <a:sym typeface="Century Gothic"/>
            </a:endParaRPr>
          </a:p>
          <a:p>
            <a:pPr marL="0" lvl="0" indent="0" algn="l" rtl="0">
              <a:spcBef>
                <a:spcPts val="0"/>
              </a:spcBef>
              <a:spcAft>
                <a:spcPts val="0"/>
              </a:spcAft>
              <a:buNone/>
            </a:pPr>
            <a:r>
              <a:rPr lang="en-US" sz="2400" b="1">
                <a:solidFill>
                  <a:schemeClr val="dk1"/>
                </a:solidFill>
                <a:latin typeface="Century Gothic"/>
                <a:ea typeface="Century Gothic"/>
                <a:cs typeface="Century Gothic"/>
                <a:sym typeface="Century Gothic"/>
              </a:rPr>
              <a:t>HS Earth Science - NGSS</a:t>
            </a:r>
            <a:br>
              <a:rPr lang="en-US" sz="2400" b="1">
                <a:solidFill>
                  <a:schemeClr val="dk1"/>
                </a:solidFill>
                <a:latin typeface="Century Gothic"/>
                <a:ea typeface="Century Gothic"/>
                <a:cs typeface="Century Gothic"/>
                <a:sym typeface="Century Gothic"/>
              </a:rPr>
            </a:br>
            <a:r>
              <a:rPr lang="en-US" sz="2400" b="1" u="sng">
                <a:solidFill>
                  <a:schemeClr val="hlink"/>
                </a:solidFill>
                <a:latin typeface="Century Gothic"/>
                <a:ea typeface="Century Gothic"/>
                <a:cs typeface="Century Gothic"/>
                <a:sym typeface="Century Gothic"/>
                <a:hlinkClick r:id="rId5"/>
              </a:rPr>
              <a:t>https://curriculum.newvisions.org/science/course/earth-space-science/</a:t>
            </a:r>
            <a:r>
              <a:rPr lang="en-US" sz="2400" b="1">
                <a:latin typeface="Century Gothic"/>
                <a:ea typeface="Century Gothic"/>
                <a:cs typeface="Century Gothic"/>
                <a:sym typeface="Century Gothic"/>
              </a:rPr>
              <a:t> </a:t>
            </a:r>
            <a:endParaRPr sz="3100" b="1">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84">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
        <p:nvSpPr>
          <p:cNvPr id="2" name="Title 1">
            <a:extLst>
              <a:ext uri="{FF2B5EF4-FFF2-40B4-BE49-F238E27FC236}">
                <a16:creationId xmlns:a16="http://schemas.microsoft.com/office/drawing/2014/main" id="{74CAA9E2-2309-4FA4-84B1-C8C5DB7DD895}"/>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Model Open Source Learning Models Links page 3</a:t>
            </a:r>
            <a:br>
              <a:rPr lang="en-US" dirty="0"/>
            </a:br>
            <a:endParaRPr lang="en-US" dirty="0"/>
          </a:p>
        </p:txBody>
      </p:sp>
      <p:sp>
        <p:nvSpPr>
          <p:cNvPr id="757" name="Google Shape;757;p84"/>
          <p:cNvSpPr txBox="1"/>
          <p:nvPr/>
        </p:nvSpPr>
        <p:spPr>
          <a:xfrm>
            <a:off x="1541050" y="379325"/>
            <a:ext cx="7402800" cy="11820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3600" b="1" dirty="0">
                <a:solidFill>
                  <a:srgbClr val="1481AA"/>
                </a:solidFill>
                <a:latin typeface="Century Gothic"/>
                <a:ea typeface="Century Gothic"/>
                <a:cs typeface="Century Gothic"/>
                <a:sym typeface="Century Gothic"/>
              </a:rPr>
              <a:t>Model Open Source</a:t>
            </a:r>
            <a:br>
              <a:rPr lang="en-US" sz="3600" b="1" dirty="0">
                <a:solidFill>
                  <a:srgbClr val="1481AA"/>
                </a:solidFill>
                <a:latin typeface="Century Gothic"/>
                <a:ea typeface="Century Gothic"/>
                <a:cs typeface="Century Gothic"/>
                <a:sym typeface="Century Gothic"/>
              </a:rPr>
            </a:br>
            <a:r>
              <a:rPr lang="en-US" sz="3600" b="1" dirty="0">
                <a:solidFill>
                  <a:srgbClr val="1481AA"/>
                </a:solidFill>
                <a:latin typeface="Century Gothic"/>
                <a:ea typeface="Century Gothic"/>
                <a:cs typeface="Century Gothic"/>
                <a:sym typeface="Century Gothic"/>
              </a:rPr>
              <a:t>Learning Models Links</a:t>
            </a:r>
            <a:endParaRPr sz="2800" b="1" i="1" dirty="0">
              <a:solidFill>
                <a:srgbClr val="1481AA"/>
              </a:solidFill>
            </a:endParaRPr>
          </a:p>
        </p:txBody>
      </p:sp>
      <p:sp>
        <p:nvSpPr>
          <p:cNvPr id="758" name="Google Shape;758;p84"/>
          <p:cNvSpPr txBox="1"/>
          <p:nvPr/>
        </p:nvSpPr>
        <p:spPr>
          <a:xfrm>
            <a:off x="1909950" y="1718925"/>
            <a:ext cx="6656700" cy="472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Century Gothic"/>
                <a:ea typeface="Century Gothic"/>
                <a:cs typeface="Century Gothic"/>
                <a:sym typeface="Century Gothic"/>
              </a:rPr>
              <a:t>Physics- (Under construction) </a:t>
            </a:r>
            <a:r>
              <a:rPr lang="en-US" sz="2000" b="1" u="sng">
                <a:solidFill>
                  <a:schemeClr val="hlink"/>
                </a:solidFill>
                <a:latin typeface="Century Gothic"/>
                <a:ea typeface="Century Gothic"/>
                <a:cs typeface="Century Gothic"/>
                <a:sym typeface="Century Gothic"/>
                <a:hlinkClick r:id="rId3"/>
              </a:rPr>
              <a:t>https://curriculum.newvisions.org/science/course/physics/</a:t>
            </a:r>
            <a:r>
              <a:rPr lang="en-US" sz="2000" b="1">
                <a:latin typeface="Century Gothic"/>
                <a:ea typeface="Century Gothic"/>
                <a:cs typeface="Century Gothic"/>
                <a:sym typeface="Century Gothic"/>
              </a:rPr>
              <a:t> </a:t>
            </a:r>
            <a:endParaRPr sz="2000" b="1">
              <a:latin typeface="Century Gothic"/>
              <a:ea typeface="Century Gothic"/>
              <a:cs typeface="Century Gothic"/>
              <a:sym typeface="Century Gothic"/>
            </a:endParaRPr>
          </a:p>
          <a:p>
            <a:pPr marL="0" lvl="0" indent="0" algn="l" rtl="0">
              <a:spcBef>
                <a:spcPts val="0"/>
              </a:spcBef>
              <a:spcAft>
                <a:spcPts val="0"/>
              </a:spcAft>
              <a:buNone/>
            </a:pPr>
            <a:endParaRPr sz="2000" b="1">
              <a:latin typeface="Century Gothic"/>
              <a:ea typeface="Century Gothic"/>
              <a:cs typeface="Century Gothic"/>
              <a:sym typeface="Century Gothic"/>
            </a:endParaRPr>
          </a:p>
          <a:p>
            <a:pPr marL="0" lvl="0" indent="0" algn="l" rtl="0">
              <a:spcBef>
                <a:spcPts val="0"/>
              </a:spcBef>
              <a:spcAft>
                <a:spcPts val="0"/>
              </a:spcAft>
              <a:buNone/>
            </a:pPr>
            <a:r>
              <a:rPr lang="en-US" sz="2000" b="1">
                <a:latin typeface="Century Gothic"/>
                <a:ea typeface="Century Gothic"/>
                <a:cs typeface="Century Gothic"/>
                <a:sym typeface="Century Gothic"/>
              </a:rPr>
              <a:t>HS Biology- NGSS</a:t>
            </a:r>
            <a:endParaRPr sz="2000" b="1">
              <a:latin typeface="Century Gothic"/>
              <a:ea typeface="Century Gothic"/>
              <a:cs typeface="Century Gothic"/>
              <a:sym typeface="Century Gothic"/>
            </a:endParaRPr>
          </a:p>
          <a:p>
            <a:pPr marL="0" lvl="0" indent="0" algn="l" rtl="0">
              <a:spcBef>
                <a:spcPts val="0"/>
              </a:spcBef>
              <a:spcAft>
                <a:spcPts val="0"/>
              </a:spcAft>
              <a:buNone/>
            </a:pPr>
            <a:r>
              <a:rPr lang="en-US" sz="2000" b="1" u="sng">
                <a:solidFill>
                  <a:schemeClr val="hlink"/>
                </a:solidFill>
                <a:latin typeface="Century Gothic"/>
                <a:ea typeface="Century Gothic"/>
                <a:cs typeface="Century Gothic"/>
                <a:sym typeface="Century Gothic"/>
                <a:hlinkClick r:id="rId4"/>
              </a:rPr>
              <a:t>https://curriculum.newvisions.org/science/course/biology/</a:t>
            </a:r>
            <a:r>
              <a:rPr lang="en-US" sz="2000" b="1">
                <a:latin typeface="Century Gothic"/>
                <a:ea typeface="Century Gothic"/>
                <a:cs typeface="Century Gothic"/>
                <a:sym typeface="Century Gothic"/>
              </a:rPr>
              <a:t> </a:t>
            </a:r>
            <a:endParaRPr sz="2000" b="1">
              <a:latin typeface="Century Gothic"/>
              <a:ea typeface="Century Gothic"/>
              <a:cs typeface="Century Gothic"/>
              <a:sym typeface="Century Gothic"/>
            </a:endParaRPr>
          </a:p>
          <a:p>
            <a:pPr marL="0" lvl="0" indent="0" algn="l" rtl="0">
              <a:spcBef>
                <a:spcPts val="0"/>
              </a:spcBef>
              <a:spcAft>
                <a:spcPts val="0"/>
              </a:spcAft>
              <a:buNone/>
            </a:pPr>
            <a:endParaRPr sz="15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000" b="1">
                <a:solidFill>
                  <a:schemeClr val="dk1"/>
                </a:solidFill>
                <a:latin typeface="Century Gothic"/>
                <a:ea typeface="Century Gothic"/>
                <a:cs typeface="Century Gothic"/>
                <a:sym typeface="Century Gothic"/>
              </a:rPr>
              <a:t>Chemistry- </a:t>
            </a:r>
            <a:r>
              <a:rPr lang="en-US" sz="2000" b="1" u="sng">
                <a:solidFill>
                  <a:schemeClr val="hlink"/>
                </a:solidFill>
                <a:latin typeface="Century Gothic"/>
                <a:ea typeface="Century Gothic"/>
                <a:cs typeface="Century Gothic"/>
                <a:sym typeface="Century Gothic"/>
                <a:hlinkClick r:id="rId5"/>
              </a:rPr>
              <a:t>https://curriculum.newvisions.org/science/course/chemistry/</a:t>
            </a:r>
            <a:r>
              <a:rPr lang="en-US" sz="2000" b="1">
                <a:solidFill>
                  <a:schemeClr val="dk1"/>
                </a:solidFill>
                <a:latin typeface="Century Gothic"/>
                <a:ea typeface="Century Gothic"/>
                <a:cs typeface="Century Gothic"/>
                <a:sym typeface="Century Gothic"/>
              </a:rPr>
              <a:t> </a:t>
            </a:r>
            <a:endParaRPr sz="20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000" b="1">
                <a:solidFill>
                  <a:schemeClr val="dk1"/>
                </a:solidFill>
                <a:latin typeface="Century Gothic"/>
                <a:ea typeface="Century Gothic"/>
                <a:cs typeface="Century Gothic"/>
                <a:sym typeface="Century Gothic"/>
              </a:rPr>
              <a:t>Inquiry Hub Stem - Middle School- </a:t>
            </a:r>
            <a:r>
              <a:rPr lang="en-US" sz="2000" b="1" u="sng">
                <a:solidFill>
                  <a:schemeClr val="hlink"/>
                </a:solidFill>
                <a:latin typeface="Century Gothic"/>
                <a:ea typeface="Century Gothic"/>
                <a:cs typeface="Century Gothic"/>
                <a:sym typeface="Century Gothic"/>
                <a:hlinkClick r:id="rId6"/>
              </a:rPr>
              <a:t>https://www.colorado.edu/program/schoolwide-labs/computational-thinking-classroom-resources-ct-integrated-storyline-units</a:t>
            </a:r>
            <a:r>
              <a:rPr lang="en-US" sz="2000" b="1">
                <a:solidFill>
                  <a:schemeClr val="dk1"/>
                </a:solidFill>
                <a:latin typeface="Century Gothic"/>
                <a:ea typeface="Century Gothic"/>
                <a:cs typeface="Century Gothic"/>
                <a:sym typeface="Century Gothic"/>
              </a:rPr>
              <a:t> </a:t>
            </a:r>
            <a:endParaRPr sz="2000" b="1">
              <a:solidFill>
                <a:schemeClr val="dk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4">
            <a:extLst>
              <a:ext uri="{C183D7F6-B498-43B3-948B-1728B52AA6E4}">
                <adec:decorative xmlns:adec="http://schemas.microsoft.com/office/drawing/2017/decorative" val="1"/>
              </a:ext>
            </a:extLst>
          </p:cNvPr>
          <p:cNvSpPr txBox="1">
            <a:spLocks noGrp="1"/>
          </p:cNvSpPr>
          <p:nvPr>
            <p:ph type="sldNum" idx="12"/>
          </p:nvPr>
        </p:nvSpPr>
        <p:spPr>
          <a:xfrm>
            <a:off x="511228" y="3244140"/>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pic>
        <p:nvPicPr>
          <p:cNvPr id="265" name="Google Shape;265;p34" descr="Visit https://www.nextgenscience.org for more." title="Phenomena Video">
            <a:hlinkClick r:id="rId3"/>
          </p:cNvPr>
          <p:cNvPicPr preferRelativeResize="0"/>
          <p:nvPr/>
        </p:nvPicPr>
        <p:blipFill>
          <a:blip r:embed="rId4">
            <a:alphaModFix/>
          </a:blip>
          <a:stretch>
            <a:fillRect/>
          </a:stretch>
        </p:blipFill>
        <p:spPr>
          <a:xfrm>
            <a:off x="1744924" y="1099875"/>
            <a:ext cx="6484874" cy="4863650"/>
          </a:xfrm>
          <a:prstGeom prst="rect">
            <a:avLst/>
          </a:prstGeom>
          <a:noFill/>
          <a:ln>
            <a:noFill/>
          </a:ln>
        </p:spPr>
      </p:pic>
      <p:sp>
        <p:nvSpPr>
          <p:cNvPr id="3" name="Title 2">
            <a:extLst>
              <a:ext uri="{FF2B5EF4-FFF2-40B4-BE49-F238E27FC236}">
                <a16:creationId xmlns:a16="http://schemas.microsoft.com/office/drawing/2014/main" id="{24D471B4-1FD2-4B17-BCC6-26DEFDC12072}"/>
              </a:ext>
            </a:extLst>
          </p:cNvPr>
          <p:cNvSpPr>
            <a:spLocks noGrp="1"/>
          </p:cNvSpPr>
          <p:nvPr>
            <p:ph type="title"/>
          </p:nvPr>
        </p:nvSpPr>
        <p:spPr>
          <a:xfrm>
            <a:off x="1942415" y="-1468800"/>
            <a:ext cx="6591985" cy="1468800"/>
          </a:xfrm>
        </p:spPr>
        <p:txBody>
          <a:bodyPr spcFirstLastPara="1" wrap="square" lIns="91425" tIns="45700" rIns="91425" bIns="45700" anchor="b" anchorCtr="0">
            <a:noAutofit/>
          </a:bodyPr>
          <a:lstStyle/>
          <a:p>
            <a:r>
              <a:rPr lang="en-US" dirty="0"/>
              <a:t>Next Generation Science Standards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00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5">
            <a:extLst>
              <a:ext uri="{C183D7F6-B498-43B3-948B-1728B52AA6E4}">
                <adec:decorative xmlns:adec="http://schemas.microsoft.com/office/drawing/2017/decorative" val="1"/>
              </a:ext>
            </a:extLst>
          </p:cNvPr>
          <p:cNvSpPr txBox="1">
            <a:spLocks noGrp="1"/>
          </p:cNvSpPr>
          <p:nvPr>
            <p:ph type="sldNum" idx="12"/>
          </p:nvPr>
        </p:nvSpPr>
        <p:spPr>
          <a:xfrm>
            <a:off x="511228" y="787783"/>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2" name="Title 1">
            <a:extLst>
              <a:ext uri="{FF2B5EF4-FFF2-40B4-BE49-F238E27FC236}">
                <a16:creationId xmlns:a16="http://schemas.microsoft.com/office/drawing/2014/main" id="{C1A037BC-E600-4087-9C4A-4583ED83AA99}"/>
              </a:ext>
            </a:extLst>
          </p:cNvPr>
          <p:cNvSpPr>
            <a:spLocks noGrp="1"/>
          </p:cNvSpPr>
          <p:nvPr>
            <p:ph type="title" idx="4294967295"/>
          </p:nvPr>
        </p:nvSpPr>
        <p:spPr>
          <a:xfrm>
            <a:off x="1945200" y="-1280890"/>
            <a:ext cx="6589200" cy="1280890"/>
          </a:xfrm>
        </p:spPr>
        <p:txBody>
          <a:bodyPr spcFirstLastPara="1" wrap="square" lIns="91425" tIns="45700" rIns="91425" bIns="45700" anchor="b" anchorCtr="0">
            <a:noAutofit/>
          </a:bodyPr>
          <a:lstStyle/>
          <a:p>
            <a:r>
              <a:rPr lang="en-US" dirty="0"/>
              <a:t>Scientific Inquiry</a:t>
            </a:r>
          </a:p>
        </p:txBody>
      </p:sp>
      <p:pic>
        <p:nvPicPr>
          <p:cNvPr id="272" name="Google Shape;272;p35" descr="Scientific Inquiry Patterns System Models Cause and Effect Asking Questions Constructing Explanations Planning and carrying Out Investigations Engaging in Argument from Evidence Phenomenon"/>
          <p:cNvPicPr preferRelativeResize="0"/>
          <p:nvPr/>
        </p:nvPicPr>
        <p:blipFill>
          <a:blip r:embed="rId3">
            <a:alphaModFix/>
          </a:blip>
          <a:stretch>
            <a:fillRect/>
          </a:stretch>
        </p:blipFill>
        <p:spPr>
          <a:xfrm>
            <a:off x="839875" y="1316500"/>
            <a:ext cx="7918299" cy="49698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6">
            <a:extLst>
              <a:ext uri="{C183D7F6-B498-43B3-948B-1728B52AA6E4}">
                <adec:decorative xmlns:adec="http://schemas.microsoft.com/office/drawing/2017/decorative" val="1"/>
              </a:ext>
            </a:extLst>
          </p:cNvPr>
          <p:cNvSpPr txBox="1">
            <a:spLocks noGrp="1"/>
          </p:cNvSpPr>
          <p:nvPr>
            <p:ph type="sldNum" idx="12"/>
          </p:nvPr>
        </p:nvSpPr>
        <p:spPr>
          <a:xfrm>
            <a:off x="511228" y="3244140"/>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
        <p:nvSpPr>
          <p:cNvPr id="2" name="Title 1">
            <a:extLst>
              <a:ext uri="{FF2B5EF4-FFF2-40B4-BE49-F238E27FC236}">
                <a16:creationId xmlns:a16="http://schemas.microsoft.com/office/drawing/2014/main" id="{728D8DEE-DBF9-4901-99C3-F1C39F5D69A6}"/>
              </a:ext>
            </a:extLst>
          </p:cNvPr>
          <p:cNvSpPr>
            <a:spLocks noGrp="1"/>
          </p:cNvSpPr>
          <p:nvPr>
            <p:ph type="title"/>
          </p:nvPr>
        </p:nvSpPr>
        <p:spPr>
          <a:xfrm>
            <a:off x="1942415" y="-1468800"/>
            <a:ext cx="6591985" cy="1468800"/>
          </a:xfrm>
        </p:spPr>
        <p:txBody>
          <a:bodyPr spcFirstLastPara="1" wrap="square" lIns="91425" tIns="45700" rIns="91425" bIns="45700" anchor="b" anchorCtr="0">
            <a:noAutofit/>
          </a:bodyPr>
          <a:lstStyle/>
          <a:p>
            <a:r>
              <a:rPr lang="en-US" dirty="0"/>
              <a:t>Story Knife</a:t>
            </a:r>
          </a:p>
        </p:txBody>
      </p:sp>
      <p:pic>
        <p:nvPicPr>
          <p:cNvPr id="279" name="Google Shape;279;p36" descr="The Yup'ik and Cup'ik Story Knife"/>
          <p:cNvPicPr preferRelativeResize="0"/>
          <p:nvPr/>
        </p:nvPicPr>
        <p:blipFill>
          <a:blip r:embed="rId3">
            <a:alphaModFix/>
          </a:blip>
          <a:stretch>
            <a:fillRect/>
          </a:stretch>
        </p:blipFill>
        <p:spPr>
          <a:xfrm>
            <a:off x="1096221" y="473250"/>
            <a:ext cx="6144700" cy="4620425"/>
          </a:xfrm>
          <a:prstGeom prst="rect">
            <a:avLst/>
          </a:prstGeom>
          <a:noFill/>
          <a:ln>
            <a:noFill/>
          </a:ln>
        </p:spPr>
      </p:pic>
      <p:pic>
        <p:nvPicPr>
          <p:cNvPr id="280" name="Google Shape;280;p36" title="The Yup'ik and Cup'ik Story Knife wasis used to educate young girls about Na.mp4">
            <a:hlinkClick r:id="rId4"/>
          </p:cNvPr>
          <p:cNvPicPr preferRelativeResize="0"/>
          <p:nvPr/>
        </p:nvPicPr>
        <p:blipFill>
          <a:blip r:embed="rId5">
            <a:alphaModFix/>
          </a:blip>
          <a:stretch>
            <a:fillRect/>
          </a:stretch>
        </p:blipFill>
        <p:spPr>
          <a:xfrm>
            <a:off x="4787125" y="4064025"/>
            <a:ext cx="3325050" cy="2493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10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7"/>
          <p:cNvSpPr txBox="1">
            <a:spLocks noGrp="1"/>
          </p:cNvSpPr>
          <p:nvPr>
            <p:ph type="title"/>
          </p:nvPr>
        </p:nvSpPr>
        <p:spPr>
          <a:xfrm>
            <a:off x="751575" y="798950"/>
            <a:ext cx="7639800" cy="15675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b="1" dirty="0"/>
              <a:t>What are your burning questions about the Alaska Science Standards?</a:t>
            </a:r>
            <a:endParaRPr b="1" dirty="0"/>
          </a:p>
        </p:txBody>
      </p:sp>
      <p:sp>
        <p:nvSpPr>
          <p:cNvPr id="287" name="Google Shape;287;p37"/>
          <p:cNvSpPr txBox="1">
            <a:spLocks noGrp="1"/>
          </p:cNvSpPr>
          <p:nvPr>
            <p:ph type="body" idx="1"/>
          </p:nvPr>
        </p:nvSpPr>
        <p:spPr>
          <a:xfrm>
            <a:off x="1560825" y="2442975"/>
            <a:ext cx="7242000" cy="860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800" b="1"/>
              <a:t>Post your questions in the chat</a:t>
            </a:r>
            <a:endParaRPr sz="3800" b="1"/>
          </a:p>
          <a:p>
            <a:pPr marL="0" lvl="0" indent="0" algn="l" rtl="0">
              <a:spcBef>
                <a:spcPts val="1000"/>
              </a:spcBef>
              <a:spcAft>
                <a:spcPts val="0"/>
              </a:spcAft>
              <a:buNone/>
            </a:pPr>
            <a:endParaRPr b="1"/>
          </a:p>
        </p:txBody>
      </p:sp>
      <p:sp>
        <p:nvSpPr>
          <p:cNvPr id="288" name="Google Shape;288;p37">
            <a:extLst>
              <a:ext uri="{C183D7F6-B498-43B3-948B-1728B52AA6E4}">
                <adec:decorative xmlns:adec="http://schemas.microsoft.com/office/drawing/2017/decorative" val="1"/>
              </a:ext>
            </a:extLst>
          </p:cNvPr>
          <p:cNvSpPr txBox="1">
            <a:spLocks noGrp="1"/>
          </p:cNvSpPr>
          <p:nvPr>
            <p:ph type="sldNum" idx="12"/>
          </p:nvPr>
        </p:nvSpPr>
        <p:spPr>
          <a:xfrm>
            <a:off x="511228" y="3244140"/>
            <a:ext cx="5850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pic>
        <p:nvPicPr>
          <p:cNvPr id="289" name="Google Shape;289;p37">
            <a:extLst>
              <a:ext uri="{C183D7F6-B498-43B3-948B-1728B52AA6E4}">
                <adec:decorative xmlns:adec="http://schemas.microsoft.com/office/drawing/2017/decorative" val="1"/>
              </a:ext>
            </a:extLst>
          </p:cNvPr>
          <p:cNvPicPr preferRelativeResize="0"/>
          <p:nvPr/>
        </p:nvPicPr>
        <p:blipFill rotWithShape="1">
          <a:blip r:embed="rId3">
            <a:alphaModFix/>
          </a:blip>
          <a:srcRect t="23501" b="14455"/>
          <a:stretch/>
        </p:blipFill>
        <p:spPr>
          <a:xfrm>
            <a:off x="2946125" y="3244150"/>
            <a:ext cx="3998899" cy="3307976"/>
          </a:xfrm>
          <a:prstGeom prst="rect">
            <a:avLst/>
          </a:prstGeom>
          <a:noFill/>
          <a:ln>
            <a:noFill/>
          </a:ln>
        </p:spPr>
      </p:pic>
    </p:spTree>
  </p:cSld>
  <p:clrMapOvr>
    <a:masterClrMapping/>
  </p:clrMapOvr>
</p:sld>
</file>

<file path=ppt/theme/theme1.xml><?xml version="1.0" encoding="utf-8"?>
<a:theme xmlns:a="http://schemas.openxmlformats.org/drawingml/2006/main" name="Wisp">
  <a:themeElements>
    <a:clrScheme name="Wisp">
      <a:dk1>
        <a:srgbClr val="000000"/>
      </a:dk1>
      <a:lt1>
        <a:srgbClr val="FFFFFF"/>
      </a:lt1>
      <a:dk2>
        <a:srgbClr val="2E5369"/>
      </a:dk2>
      <a:lt2>
        <a:srgbClr val="CFE2E7"/>
      </a:lt2>
      <a:accent1>
        <a:srgbClr val="353535"/>
      </a:accent1>
      <a:accent2>
        <a:srgbClr val="1CACE3"/>
      </a:accent2>
      <a:accent3>
        <a:srgbClr val="265991"/>
      </a:accent3>
      <a:accent4>
        <a:srgbClr val="7E40CC"/>
      </a:accent4>
      <a:accent5>
        <a:srgbClr val="B927E9"/>
      </a:accent5>
      <a:accent6>
        <a:srgbClr val="E833BF"/>
      </a:accent6>
      <a:hlink>
        <a:srgbClr val="2DA0F1"/>
      </a:hlink>
      <a:folHlink>
        <a:srgbClr val="7ED1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2683</Words>
  <Application>Microsoft Office PowerPoint</Application>
  <PresentationFormat>On-screen Show (4:3)</PresentationFormat>
  <Paragraphs>416</Paragraphs>
  <Slides>57</Slides>
  <Notes>57</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Noto Sans Symbols</vt:lpstr>
      <vt:lpstr>Century Gothic</vt:lpstr>
      <vt:lpstr>Courier New</vt:lpstr>
      <vt:lpstr>Calibri</vt:lpstr>
      <vt:lpstr>Helvetica Neue</vt:lpstr>
      <vt:lpstr>Special Elite</vt:lpstr>
      <vt:lpstr>Wisp</vt:lpstr>
      <vt:lpstr>Welcome! Introduction to the Science Standards for Alaska  for 9-12 Grade</vt:lpstr>
      <vt:lpstr> Introduce Yourself</vt:lpstr>
      <vt:lpstr>Vicki Lowe Kenai Peninsula Borough School District vixinak@gmail.com  Andrea Pokrzywinski Lower Kuskokwim School District andreaupnorth@gmail.com  Gary Cooper Alaska Science Teachers Association </vt:lpstr>
      <vt:lpstr>What is in the bubbles? How did it get there?</vt:lpstr>
      <vt:lpstr> https://padlet.com/vickilowe/phenomena</vt:lpstr>
      <vt:lpstr>Next Generation Science Standards</vt:lpstr>
      <vt:lpstr>Scientific Inquiry</vt:lpstr>
      <vt:lpstr>Story Knife</vt:lpstr>
      <vt:lpstr>What are your burning questions about the Alaska Science Standards?</vt:lpstr>
      <vt:lpstr>Presentation Objectives</vt:lpstr>
      <vt:lpstr>Science Standards in the Past</vt:lpstr>
      <vt:lpstr>Why a revision?</vt:lpstr>
      <vt:lpstr>New Science Standards for Alaska?</vt:lpstr>
      <vt:lpstr>Addressing Common Misconceptions</vt:lpstr>
      <vt:lpstr>More misconceptions about science</vt:lpstr>
      <vt:lpstr>Quick Poll  </vt:lpstr>
      <vt:lpstr>3 Dimensions Science Standards for Alaska </vt:lpstr>
      <vt:lpstr>Student Performance Expectations (PE)</vt:lpstr>
      <vt:lpstr>MS.PS-SPM Structure and Properties of Matter</vt:lpstr>
      <vt:lpstr>HS-PS3-2</vt:lpstr>
      <vt:lpstr>Science and Engineering Practices</vt:lpstr>
      <vt:lpstr>Crosscutting Concepts</vt:lpstr>
      <vt:lpstr> Disciplinary Core Ideas</vt:lpstr>
      <vt:lpstr>Disciplinary Core Ideas (cont.)</vt:lpstr>
      <vt:lpstr>The old way:   List the phases of the king salmon life cycle</vt:lpstr>
      <vt:lpstr>   Three Dimensions Intertwined</vt:lpstr>
      <vt:lpstr>Time for a Quick Poll  </vt:lpstr>
      <vt:lpstr>An Analogy between 3-Dimensional Learning and Cooking</vt:lpstr>
      <vt:lpstr>Where to find the SSA’s</vt:lpstr>
      <vt:lpstr>NSTA Website Address</vt:lpstr>
      <vt:lpstr> Break Out Activity-Explore SSA </vt:lpstr>
      <vt:lpstr>Meme</vt:lpstr>
      <vt:lpstr> Break Out Activity -Explore SSA </vt:lpstr>
      <vt:lpstr>HS-ESS2-2</vt:lpstr>
      <vt:lpstr>Science Engineering Practices and Cross-Cutting Concepts</vt:lpstr>
      <vt:lpstr>Unit 1 Kinetic Molecular Theory and Climate Change</vt:lpstr>
      <vt:lpstr>By the End of this Activity You Should Be Able to Say…</vt:lpstr>
      <vt:lpstr>Science Connections Sea Level Rise and Global Warming</vt:lpstr>
      <vt:lpstr>What is causing sea level to rise faster on the East vs. West Coast? </vt:lpstr>
      <vt:lpstr>Image</vt:lpstr>
      <vt:lpstr>Unit-1 Kinetic Molecular Theory and Climate Change</vt:lpstr>
      <vt:lpstr>Implementing New Science Standard</vt:lpstr>
      <vt:lpstr>Is it the destination or the journey?</vt:lpstr>
      <vt:lpstr>The Wonder of Science</vt:lpstr>
      <vt:lpstr>Don’t Kill the Wonder of Science</vt:lpstr>
      <vt:lpstr>The Wonder of Science Videos</vt:lpstr>
      <vt:lpstr>The Wonder of Science Phenomena</vt:lpstr>
      <vt:lpstr>3-Dimensional Lesson Screening Tool</vt:lpstr>
      <vt:lpstr>Argumentation Template</vt:lpstr>
      <vt:lpstr> Break Out Activity-Explore the Wonder of Science </vt:lpstr>
      <vt:lpstr>Layer Instruction</vt:lpstr>
      <vt:lpstr>Blank Slide</vt:lpstr>
      <vt:lpstr>Questions?  </vt:lpstr>
      <vt:lpstr>Alaska Science Teacher Networking  AK Listserv- h ttp://list.state.ak.us/mailman/listinfo/ak.scienceteachers?fbclid=IwAR1Lx1YLNKx6B9RsSDeW4Y_MPGO2PkQNC83eXI8yJY58s3zpOIFKOD__z6c   Alaska Science Teachers Facebook https://www.facebook.com/groups/179916432073354   Alaska Science Teachers Association- https://asta.wildapricot.org/sys/website </vt:lpstr>
      <vt:lpstr>Model Open Source Learning Models Links</vt:lpstr>
      <vt:lpstr>Model Open Source Learning Models Links page 2</vt:lpstr>
      <vt:lpstr>Model Open Source Learning Models Links page 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Introduction to the Science Standards for Alaska  for 9-12 Grade</dc:title>
  <dc:creator>Wolter, Bjorn H (EED)</dc:creator>
  <cp:lastModifiedBy>Smith, Jeanny E (EED)</cp:lastModifiedBy>
  <cp:revision>6</cp:revision>
  <dcterms:modified xsi:type="dcterms:W3CDTF">2021-02-19T23:31:48Z</dcterms:modified>
</cp:coreProperties>
</file>