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8" r:id="rId3"/>
    <p:sldId id="282" r:id="rId4"/>
    <p:sldId id="283" r:id="rId5"/>
    <p:sldId id="269" r:id="rId6"/>
    <p:sldId id="270" r:id="rId7"/>
    <p:sldId id="280" r:id="rId8"/>
    <p:sldId id="276" r:id="rId9"/>
    <p:sldId id="281" r:id="rId10"/>
    <p:sldId id="278" r:id="rId11"/>
    <p:sldId id="277" r:id="rId12"/>
    <p:sldId id="274" r:id="rId13"/>
    <p:sldId id="275" r:id="rId14"/>
    <p:sldId id="272" r:id="rId15"/>
    <p:sldId id="273" r:id="rId16"/>
    <p:sldId id="279" r:id="rId17"/>
    <p:sldId id="265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77266" autoAdjust="0"/>
  </p:normalViewPr>
  <p:slideViewPr>
    <p:cSldViewPr snapToGrid="0">
      <p:cViewPr varScale="1">
        <p:scale>
          <a:sx n="66" d="100"/>
          <a:sy n="66" d="100"/>
        </p:scale>
        <p:origin x="2054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B5070-13BC-4574-AAA4-E9C45DBB646E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0B75-D32B-4AC3-B08D-56E2F70363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3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2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21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688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06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75CB1-8F17-4037-90D4-86D2BA305DF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12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733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46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68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Deb/Sarah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709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5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Courtney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50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42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821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648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71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493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Amanda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30B75-D32B-4AC3-B08D-56E2F703639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0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71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4B82E17-A59C-4935-A953-5A237A36A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24240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49C6E89-5ED5-4808-AE50-87DDB4765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244252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BF0B973-4874-418C-8F7E-245FFEACC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73933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3DC1C1A-508D-4B66-A3C6-E92C1E125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34578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ECF039F-4FDC-4E7C-936C-251AEA9DD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275422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8DC59FE-8CEA-44B3-B985-96D0AD7B63F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39077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2903F3-815D-4855-91AA-016300EDC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90297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7597E-B5F9-49FD-A5C9-1AEBB1E88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13357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8CDBBCD-7DD1-470B-A27C-DCCA2745F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16009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A191B-1C78-4086-879E-5783A143EC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367582-1E31-4A9A-B2A1-65C4048F9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7937" y="6423028"/>
            <a:ext cx="4048125" cy="282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An Excellent Education for Every Student Everyday</a:t>
            </a:r>
          </a:p>
        </p:txBody>
      </p:sp>
    </p:spTree>
    <p:extLst>
      <p:ext uri="{BB962C8B-B14F-4D97-AF65-F5344CB8AC3E}">
        <p14:creationId xmlns:p14="http://schemas.microsoft.com/office/powerpoint/2010/main" val="305462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026E-61F6-4C05-B2CE-B724D68F6C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67326" y="63817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501A3E-3481-41AF-9A6A-EAA7B8727A1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58" y="5631544"/>
            <a:ext cx="1165868" cy="1090837"/>
          </a:xfrm>
          <a:prstGeom prst="rect">
            <a:avLst/>
          </a:prstGeom>
        </p:spPr>
      </p:pic>
      <p:sp>
        <p:nvSpPr>
          <p:cNvPr id="9" name="AutoShape 2" descr="Coronavirus at the molecular level">
            <a:extLst>
              <a:ext uri="{FF2B5EF4-FFF2-40B4-BE49-F238E27FC236}">
                <a16:creationId xmlns:a16="http://schemas.microsoft.com/office/drawing/2014/main" id="{37F70B3C-5EA6-4DA9-A4F5-2C3D3B0CAD6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C96F69-B3CE-4057-BBCB-2A441677838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62850" y="6006812"/>
            <a:ext cx="1409700" cy="7376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B5DD8A9-C4BA-4629-A34E-449D9A74B6EA}"/>
              </a:ext>
            </a:extLst>
          </p:cNvPr>
          <p:cNvSpPr txBox="1"/>
          <p:nvPr userDrawn="1"/>
        </p:nvSpPr>
        <p:spPr>
          <a:xfrm>
            <a:off x="1857375" y="6351002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/>
              <a:t>An Excellent Education for Every Student Every Day</a:t>
            </a:r>
          </a:p>
        </p:txBody>
      </p:sp>
    </p:spTree>
    <p:extLst>
      <p:ext uri="{BB962C8B-B14F-4D97-AF65-F5344CB8AC3E}">
        <p14:creationId xmlns:p14="http://schemas.microsoft.com/office/powerpoint/2010/main" val="217958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ese.ed.gov/files/2020/04/FAQs-Equitable-Services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16EC1-7CE1-4F61-B583-A2F36E58B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575" y="2546431"/>
            <a:ext cx="7315200" cy="1481559"/>
          </a:xfrm>
        </p:spPr>
        <p:txBody>
          <a:bodyPr>
            <a:normAutofit/>
          </a:bodyPr>
          <a:lstStyle/>
          <a:p>
            <a:r>
              <a:rPr lang="en-US" sz="3800" b="1" dirty="0"/>
              <a:t>CARES Act Check-In</a:t>
            </a:r>
            <a:br>
              <a:rPr lang="en-US" dirty="0"/>
            </a:br>
            <a:r>
              <a:rPr lang="en-US" dirty="0"/>
              <a:t>	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9A235C1-78C5-44CB-9B24-DC174B478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3315" y="3011554"/>
            <a:ext cx="6858000" cy="1648082"/>
          </a:xfrm>
        </p:spPr>
        <p:txBody>
          <a:bodyPr>
            <a:normAutofit lnSpcReduction="10000"/>
          </a:bodyPr>
          <a:lstStyle/>
          <a:p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May 14, 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4650F6-8D87-4FE0-A083-F87A66EAC07F}"/>
              </a:ext>
            </a:extLst>
          </p:cNvPr>
          <p:cNvSpPr txBox="1"/>
          <p:nvPr/>
        </p:nvSpPr>
        <p:spPr>
          <a:xfrm>
            <a:off x="3139101" y="5190564"/>
            <a:ext cx="310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This webinar is being recorded.</a:t>
            </a:r>
          </a:p>
        </p:txBody>
      </p:sp>
    </p:spTree>
    <p:extLst>
      <p:ext uri="{BB962C8B-B14F-4D97-AF65-F5344CB8AC3E}">
        <p14:creationId xmlns:p14="http://schemas.microsoft.com/office/powerpoint/2010/main" val="1694266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School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school enrollment</a:t>
            </a:r>
          </a:p>
          <a:p>
            <a:r>
              <a:rPr lang="en-US" dirty="0"/>
              <a:t>Participate in consultation</a:t>
            </a:r>
          </a:p>
          <a:p>
            <a:pPr lvl="1"/>
            <a:r>
              <a:rPr lang="en-US" dirty="0"/>
              <a:t>Needs assessment</a:t>
            </a:r>
          </a:p>
          <a:p>
            <a:pPr lvl="1"/>
            <a:r>
              <a:rPr lang="en-US" dirty="0"/>
              <a:t>Suggest ideas</a:t>
            </a:r>
          </a:p>
          <a:p>
            <a:pPr lvl="1"/>
            <a:r>
              <a:rPr lang="en-US" dirty="0"/>
              <a:t>Help design program</a:t>
            </a:r>
          </a:p>
          <a:p>
            <a:pPr lvl="1"/>
            <a:r>
              <a:rPr lang="en-US" dirty="0"/>
              <a:t>Written confirmation consultation occurred  </a:t>
            </a:r>
          </a:p>
        </p:txBody>
      </p:sp>
    </p:spTree>
    <p:extLst>
      <p:ext uri="{BB962C8B-B14F-4D97-AF65-F5344CB8AC3E}">
        <p14:creationId xmlns:p14="http://schemas.microsoft.com/office/powerpoint/2010/main" val="450475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Determi</a:t>
            </a:r>
            <a:r>
              <a:rPr lang="en-US" dirty="0"/>
              <a:t>	</a:t>
            </a:r>
            <a:r>
              <a:rPr lang="en-US" dirty="0" err="1"/>
              <a:t>ning</a:t>
            </a:r>
            <a:r>
              <a:rPr lang="en-US" dirty="0"/>
              <a:t>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45427" y="1605289"/>
            <a:ext cx="2202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Fund Allocation</a:t>
            </a:r>
          </a:p>
        </p:txBody>
      </p:sp>
      <p:cxnSp>
        <p:nvCxnSpPr>
          <p:cNvPr id="6" name="Straight Connector 5" descr="Total Fund Allocation divided by the Private school enrollment plus district population equals per pupil allocation."/>
          <p:cNvCxnSpPr/>
          <p:nvPr/>
        </p:nvCxnSpPr>
        <p:spPr>
          <a:xfrm>
            <a:off x="1976540" y="2008346"/>
            <a:ext cx="413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5600" y="2153098"/>
            <a:ext cx="454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Private school enrollment + District Population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8138" y="1801530"/>
            <a:ext cx="2147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=Per Pupil Allocation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9651" y="2688439"/>
            <a:ext cx="863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 Pupil Allocation X Private School enrollment= Private School Equitable Services Amount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746" y="3428999"/>
            <a:ext cx="7770604" cy="1914715"/>
          </a:xfrm>
        </p:spPr>
        <p:txBody>
          <a:bodyPr/>
          <a:lstStyle/>
          <a:p>
            <a:pPr lvl="1"/>
            <a:r>
              <a:rPr lang="en-US" dirty="0"/>
              <a:t>Equal to the proportion of funds allocated </a:t>
            </a:r>
          </a:p>
          <a:p>
            <a:pPr lvl="1"/>
            <a:r>
              <a:rPr lang="en-US" dirty="0"/>
              <a:t>Based on total number children enrolled in private school</a:t>
            </a:r>
          </a:p>
          <a:p>
            <a:pPr lvl="1"/>
            <a:r>
              <a:rPr lang="en-US" dirty="0"/>
              <a:t>Acceptable to reserve money to administer services</a:t>
            </a:r>
          </a:p>
        </p:txBody>
      </p:sp>
    </p:spTree>
    <p:extLst>
      <p:ext uri="{BB962C8B-B14F-4D97-AF65-F5344CB8AC3E}">
        <p14:creationId xmlns:p14="http://schemas.microsoft.com/office/powerpoint/2010/main" val="1920283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ESSERF Use of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Resources to address school needs due to COVID-19 school building closure</a:t>
            </a:r>
          </a:p>
          <a:p>
            <a:r>
              <a:rPr lang="en-US" dirty="0"/>
              <a:t>Sanitation training and professional development</a:t>
            </a:r>
          </a:p>
          <a:p>
            <a:r>
              <a:rPr lang="en-US" dirty="0"/>
              <a:t>Supplies to sanitize and clean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Mental health support and services</a:t>
            </a:r>
          </a:p>
          <a:p>
            <a:r>
              <a:rPr lang="en-US" dirty="0"/>
              <a:t>Summer learning and afterschool programs</a:t>
            </a:r>
          </a:p>
        </p:txBody>
      </p:sp>
    </p:spTree>
    <p:extLst>
      <p:ext uri="{BB962C8B-B14F-4D97-AF65-F5344CB8AC3E}">
        <p14:creationId xmlns:p14="http://schemas.microsoft.com/office/powerpoint/2010/main" val="519531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GEERF Use of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Providing ongoing education to students</a:t>
            </a:r>
          </a:p>
          <a:p>
            <a:r>
              <a:rPr lang="en-US" dirty="0"/>
              <a:t>Support functionality of the school</a:t>
            </a:r>
          </a:p>
        </p:txBody>
      </p:sp>
    </p:spTree>
    <p:extLst>
      <p:ext uri="{BB962C8B-B14F-4D97-AF65-F5344CB8AC3E}">
        <p14:creationId xmlns:p14="http://schemas.microsoft.com/office/powerpoint/2010/main" val="1790102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Affirmation of Consultation</a:t>
            </a:r>
          </a:p>
          <a:p>
            <a:pPr lvl="1"/>
            <a:r>
              <a:rPr lang="en-US" dirty="0"/>
              <a:t>ESSERF</a:t>
            </a:r>
          </a:p>
          <a:p>
            <a:pPr lvl="1"/>
            <a:r>
              <a:rPr lang="en-US" dirty="0"/>
              <a:t>GEERF</a:t>
            </a:r>
          </a:p>
          <a:p>
            <a:r>
              <a:rPr lang="en-US" dirty="0"/>
              <a:t>Sample letter to Private School</a:t>
            </a:r>
          </a:p>
        </p:txBody>
      </p:sp>
    </p:spTree>
    <p:extLst>
      <p:ext uri="{BB962C8B-B14F-4D97-AF65-F5344CB8AC3E}">
        <p14:creationId xmlns:p14="http://schemas.microsoft.com/office/powerpoint/2010/main" val="2988066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Required Uploads	</a:t>
            </a:r>
          </a:p>
          <a:p>
            <a:pPr lvl="1"/>
            <a:r>
              <a:rPr lang="en-US" dirty="0"/>
              <a:t>Attempts to contact</a:t>
            </a:r>
          </a:p>
          <a:p>
            <a:pPr lvl="1"/>
            <a:r>
              <a:rPr lang="en-US" dirty="0"/>
              <a:t>ESSERF and/ or GEERF Affirmation of Consultation</a:t>
            </a:r>
          </a:p>
          <a:p>
            <a:r>
              <a:rPr lang="en-US" dirty="0"/>
              <a:t>Include Equitable Services in LEA budget</a:t>
            </a:r>
          </a:p>
          <a:p>
            <a:pPr lvl="1"/>
            <a:r>
              <a:rPr lang="en-US" dirty="0"/>
              <a:t>Use Equitable Services Purpose Code</a:t>
            </a:r>
          </a:p>
          <a:p>
            <a:pPr lvl="1"/>
            <a:r>
              <a:rPr lang="en-US" dirty="0"/>
              <a:t>Select Private School from Location Code drop-down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60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Providing Equitable Services to Students and Teachers in Non-Public Schools Under the CARES Act Programs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80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and Answer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66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80662-0AFF-4C2E-A4CF-5A74FB604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Contact Information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0922D-2F5B-43E4-8D77-8B81B5B87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71431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Please email any CARES Act questions to: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DEED.CARES@Alaska.gov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B8611-26E0-4962-A3B7-2D78B4494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1590" y="214228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4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GMS CARES Act Application Walkthrough </a:t>
            </a:r>
          </a:p>
          <a:p>
            <a:r>
              <a:rPr lang="en-US" dirty="0"/>
              <a:t>Equitable Services</a:t>
            </a:r>
          </a:p>
          <a:p>
            <a:r>
              <a:rPr lang="en-US" dirty="0"/>
              <a:t>Question and Answer</a:t>
            </a:r>
          </a:p>
        </p:txBody>
      </p:sp>
    </p:spTree>
    <p:extLst>
      <p:ext uri="{BB962C8B-B14F-4D97-AF65-F5344CB8AC3E}">
        <p14:creationId xmlns:p14="http://schemas.microsoft.com/office/powerpoint/2010/main" val="2428333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GMS CARES Act Application Walkthrough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4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Equitable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50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Equitable Services</a:t>
            </a:r>
            <a:r>
              <a:rPr lang="en-US" dirty="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Guidance Highlights</a:t>
            </a:r>
          </a:p>
          <a:p>
            <a:r>
              <a:rPr lang="en-US" dirty="0"/>
              <a:t>Important features</a:t>
            </a:r>
          </a:p>
          <a:p>
            <a:r>
              <a:rPr lang="en-US" dirty="0"/>
              <a:t>Documents</a:t>
            </a:r>
          </a:p>
          <a:p>
            <a:r>
              <a:rPr lang="en-US" dirty="0"/>
              <a:t>GMS </a:t>
            </a:r>
          </a:p>
          <a:p>
            <a:pPr lvl="1"/>
            <a:r>
              <a:rPr lang="en-US" dirty="0"/>
              <a:t>Document Location</a:t>
            </a:r>
          </a:p>
          <a:p>
            <a:pPr lvl="1"/>
            <a:r>
              <a:rPr lang="en-US" dirty="0"/>
              <a:t>Upload requirements</a:t>
            </a:r>
          </a:p>
        </p:txBody>
      </p:sp>
    </p:spTree>
    <p:extLst>
      <p:ext uri="{BB962C8B-B14F-4D97-AF65-F5344CB8AC3E}">
        <p14:creationId xmlns:p14="http://schemas.microsoft.com/office/powerpoint/2010/main" val="3159907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District contacts all private schools during design and development and before decisions are made</a:t>
            </a:r>
          </a:p>
          <a:p>
            <a:r>
              <a:rPr lang="en-US" dirty="0"/>
              <a:t>Control of funds stays with district</a:t>
            </a:r>
          </a:p>
          <a:p>
            <a:pPr lvl="1"/>
            <a:r>
              <a:rPr lang="en-US" dirty="0"/>
              <a:t>Administer funds</a:t>
            </a:r>
          </a:p>
          <a:p>
            <a:pPr lvl="1"/>
            <a:r>
              <a:rPr lang="en-US" dirty="0"/>
              <a:t>Retain title </a:t>
            </a:r>
          </a:p>
          <a:p>
            <a:pPr lvl="2"/>
            <a:r>
              <a:rPr lang="en-US" dirty="0"/>
              <a:t>materials</a:t>
            </a:r>
          </a:p>
          <a:p>
            <a:pPr lvl="2"/>
            <a:r>
              <a:rPr lang="en-US" dirty="0"/>
              <a:t>equipment </a:t>
            </a:r>
          </a:p>
          <a:p>
            <a:pPr lvl="2"/>
            <a:r>
              <a:rPr lang="en-US" dirty="0"/>
              <a:t>property </a:t>
            </a:r>
          </a:p>
          <a:p>
            <a:pPr lvl="1"/>
            <a:r>
              <a:rPr lang="en-US" dirty="0"/>
              <a:t>Services are provided directly or through contractor</a:t>
            </a:r>
          </a:p>
          <a:p>
            <a:r>
              <a:rPr lang="en-US" dirty="0"/>
              <a:t>Secular, neutral, nonideological</a:t>
            </a:r>
          </a:p>
        </p:txBody>
      </p:sp>
    </p:spTree>
    <p:extLst>
      <p:ext uri="{BB962C8B-B14F-4D97-AF65-F5344CB8AC3E}">
        <p14:creationId xmlns:p14="http://schemas.microsoft.com/office/powerpoint/2010/main" val="1684915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3551"/>
            <a:ext cx="7886700" cy="1325563"/>
          </a:xfrm>
        </p:spPr>
        <p:txBody>
          <a:bodyPr/>
          <a:lstStyle/>
          <a:p>
            <a:r>
              <a:rPr lang="en-US" dirty="0"/>
              <a:t>Guidance Highlights</a:t>
            </a:r>
            <a:r>
              <a:rPr lang="en-US" dirty="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 school declines or does not respond = no further responsibility</a:t>
            </a:r>
          </a:p>
          <a:p>
            <a:r>
              <a:rPr lang="en-US" dirty="0"/>
              <a:t>Serve all private school students and teachers without regard for</a:t>
            </a:r>
          </a:p>
          <a:p>
            <a:pPr lvl="1"/>
            <a:r>
              <a:rPr lang="en-US" dirty="0"/>
              <a:t>Family income</a:t>
            </a:r>
          </a:p>
          <a:p>
            <a:pPr lvl="1"/>
            <a:r>
              <a:rPr lang="en-US" dirty="0"/>
              <a:t>Eligibility based on low achievement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64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 schools regardless of past participation</a:t>
            </a:r>
          </a:p>
          <a:p>
            <a:r>
              <a:rPr lang="en-US" dirty="0"/>
              <a:t>Kindergarten to 12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r>
              <a:rPr lang="en-US" dirty="0"/>
              <a:t>Virtual Consultation</a:t>
            </a:r>
          </a:p>
        </p:txBody>
      </p:sp>
    </p:spTree>
    <p:extLst>
      <p:ext uri="{BB962C8B-B14F-4D97-AF65-F5344CB8AC3E}">
        <p14:creationId xmlns:p14="http://schemas.microsoft.com/office/powerpoint/2010/main" val="33083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2BEAC-6993-4757-B140-150F7663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D0C8-FE27-4834-95D8-11E63ECA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to determine school enrollment</a:t>
            </a:r>
          </a:p>
          <a:p>
            <a:r>
              <a:rPr lang="en-US" dirty="0"/>
              <a:t>Funds</a:t>
            </a:r>
          </a:p>
          <a:p>
            <a:r>
              <a:rPr lang="en-US" dirty="0"/>
              <a:t>Determine needs</a:t>
            </a:r>
          </a:p>
          <a:p>
            <a:r>
              <a:rPr lang="en-US" dirty="0"/>
              <a:t>Services</a:t>
            </a:r>
          </a:p>
          <a:p>
            <a:r>
              <a:rPr lang="en-US" dirty="0"/>
              <a:t>District Deadlines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19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9163</TotalTime>
  <Words>351</Words>
  <Application>Microsoft Office PowerPoint</Application>
  <PresentationFormat>On-screen Show (4:3)</PresentationFormat>
  <Paragraphs>125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CARES Act Check-In   </vt:lpstr>
      <vt:lpstr>Agenda</vt:lpstr>
      <vt:lpstr>GMS CARES Act Application Walkthrough </vt:lpstr>
      <vt:lpstr>Equitable Services</vt:lpstr>
      <vt:lpstr>Equitable Services*</vt:lpstr>
      <vt:lpstr>Guidance Highlights</vt:lpstr>
      <vt:lpstr>Guidance Highlights*</vt:lpstr>
      <vt:lpstr>Important Features</vt:lpstr>
      <vt:lpstr>Consultation Topics</vt:lpstr>
      <vt:lpstr>Private School Role</vt:lpstr>
      <vt:lpstr>Determi ning Share</vt:lpstr>
      <vt:lpstr>ESSERF Use of Funds</vt:lpstr>
      <vt:lpstr>GEERF Use of Funds</vt:lpstr>
      <vt:lpstr>Documents</vt:lpstr>
      <vt:lpstr>GMS</vt:lpstr>
      <vt:lpstr>Support</vt:lpstr>
      <vt:lpstr>Question and Answer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Riddle, Deborah A (EED)</dc:creator>
  <cp:lastModifiedBy>Smith, Jeanny E (EED)</cp:lastModifiedBy>
  <cp:revision>124</cp:revision>
  <dcterms:created xsi:type="dcterms:W3CDTF">2020-04-23T19:09:24Z</dcterms:created>
  <dcterms:modified xsi:type="dcterms:W3CDTF">2020-05-18T17:23:51Z</dcterms:modified>
</cp:coreProperties>
</file>