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 id="2147483689" r:id="rId3"/>
  </p:sldMasterIdLst>
  <p:notesMasterIdLst>
    <p:notesMasterId r:id="rId9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Lst>
  <p:sldSz cx="9144000" cy="5143500" type="screen16x9"/>
  <p:notesSz cx="6858000" cy="9144000"/>
  <p:embeddedFontLst>
    <p:embeddedFont>
      <p:font typeface="Calibri" panose="020F0502020204030204" pitchFamily="34" charset="0"/>
      <p:regular r:id="rId95"/>
      <p:bold r:id="rId96"/>
      <p:italic r:id="rId97"/>
      <p:boldItalic r:id="rId98"/>
    </p:embeddedFont>
    <p:embeddedFont>
      <p:font typeface="Century Gothic" panose="020B0502020202020204" pitchFamily="34" charset="0"/>
      <p:regular r:id="rId99"/>
      <p:bold r:id="rId100"/>
      <p:italic r:id="rId101"/>
      <p:boldItalic r:id="rId102"/>
    </p:embeddedFont>
    <p:embeddedFont>
      <p:font typeface="Comfortaa" panose="020B0604020202020204" charset="0"/>
      <p:regular r:id="rId103"/>
      <p:bold r:id="rId104"/>
    </p:embeddedFont>
    <p:embeddedFont>
      <p:font typeface="Tahoma" panose="020B0604030504040204" pitchFamily="34" charset="0"/>
      <p:regular r:id="rId105"/>
      <p:bold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33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338945-9ADB-432F-8416-6578CB676CAA}" v="91" dt="2021-02-17T22:47:10.884"/>
  </p1510:revLst>
</p1510:revInfo>
</file>

<file path=ppt/tableStyles.xml><?xml version="1.0" encoding="utf-8"?>
<a:tblStyleLst xmlns:a="http://schemas.openxmlformats.org/drawingml/2006/main" def="{7D017795-1C1A-4D82-B88C-335DE9A48FD8}">
  <a:tblStyle styleId="{7D017795-1C1A-4D82-B88C-335DE9A48FD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46" autoAdjust="0"/>
    <p:restoredTop sz="86385" autoAdjust="0"/>
  </p:normalViewPr>
  <p:slideViewPr>
    <p:cSldViewPr snapToGrid="0">
      <p:cViewPr varScale="1">
        <p:scale>
          <a:sx n="43" d="100"/>
          <a:sy n="43" d="100"/>
        </p:scale>
        <p:origin x="67" y="960"/>
      </p:cViewPr>
      <p:guideLst>
        <p:guide orient="horz" pos="1620"/>
        <p:guide pos="2880"/>
        <p:guide pos="3384"/>
      </p:guideLst>
    </p:cSldViewPr>
  </p:slideViewPr>
  <p:outlineViewPr>
    <p:cViewPr>
      <p:scale>
        <a:sx n="33" d="100"/>
        <a:sy n="33" d="100"/>
      </p:scale>
      <p:origin x="0" y="-180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microsoft.com/office/2015/10/relationships/revisionInfo" Target="revisionInfo.xml"/><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8.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font" Target="fonts/font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9.fntdata"/><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Jeanny E (EED)" userId="95984825-8bc5-422f-b04f-d6f4aa5ec313" providerId="ADAL" clId="{AA338945-9ADB-432F-8416-6578CB676CAA}"/>
    <pc:docChg chg="undo custSel modSld">
      <pc:chgData name="Smith, Jeanny E (EED)" userId="95984825-8bc5-422f-b04f-d6f4aa5ec313" providerId="ADAL" clId="{AA338945-9ADB-432F-8416-6578CB676CAA}" dt="2021-02-17T22:47:14.007" v="9248" actId="20577"/>
      <pc:docMkLst>
        <pc:docMk/>
      </pc:docMkLst>
      <pc:sldChg chg="modSp mod">
        <pc:chgData name="Smith, Jeanny E (EED)" userId="95984825-8bc5-422f-b04f-d6f4aa5ec313" providerId="ADAL" clId="{AA338945-9ADB-432F-8416-6578CB676CAA}" dt="2021-02-17T20:55:42.847" v="8967" actId="962"/>
        <pc:sldMkLst>
          <pc:docMk/>
          <pc:sldMk cId="0" sldId="256"/>
        </pc:sldMkLst>
        <pc:spChg chg="mod">
          <ac:chgData name="Smith, Jeanny E (EED)" userId="95984825-8bc5-422f-b04f-d6f4aa5ec313" providerId="ADAL" clId="{AA338945-9ADB-432F-8416-6578CB676CAA}" dt="2021-02-17T20:55:42.847" v="8967" actId="962"/>
          <ac:spMkLst>
            <pc:docMk/>
            <pc:sldMk cId="0" sldId="256"/>
            <ac:spMk id="277" creationId="{00000000-0000-0000-0000-000000000000}"/>
          </ac:spMkLst>
        </pc:spChg>
      </pc:sldChg>
      <pc:sldChg chg="modSp mod">
        <pc:chgData name="Smith, Jeanny E (EED)" userId="95984825-8bc5-422f-b04f-d6f4aa5ec313" providerId="ADAL" clId="{AA338945-9ADB-432F-8416-6578CB676CAA}" dt="2021-02-17T20:55:58.532" v="8968" actId="962"/>
        <pc:sldMkLst>
          <pc:docMk/>
          <pc:sldMk cId="0" sldId="257"/>
        </pc:sldMkLst>
        <pc:spChg chg="mod">
          <ac:chgData name="Smith, Jeanny E (EED)" userId="95984825-8bc5-422f-b04f-d6f4aa5ec313" providerId="ADAL" clId="{AA338945-9ADB-432F-8416-6578CB676CAA}" dt="2021-02-17T20:55:58.532" v="8968" actId="962"/>
          <ac:spMkLst>
            <pc:docMk/>
            <pc:sldMk cId="0" sldId="257"/>
            <ac:spMk id="286" creationId="{00000000-0000-0000-0000-000000000000}"/>
          </ac:spMkLst>
        </pc:spChg>
      </pc:sldChg>
      <pc:sldChg chg="modSp mod">
        <pc:chgData name="Smith, Jeanny E (EED)" userId="95984825-8bc5-422f-b04f-d6f4aa5ec313" providerId="ADAL" clId="{AA338945-9ADB-432F-8416-6578CB676CAA}" dt="2021-02-17T20:56:48.153" v="8974" actId="962"/>
        <pc:sldMkLst>
          <pc:docMk/>
          <pc:sldMk cId="0" sldId="258"/>
        </pc:sldMkLst>
        <pc:spChg chg="mod">
          <ac:chgData name="Smith, Jeanny E (EED)" userId="95984825-8bc5-422f-b04f-d6f4aa5ec313" providerId="ADAL" clId="{AA338945-9ADB-432F-8416-6578CB676CAA}" dt="2021-02-17T20:56:24.835" v="8969" actId="14100"/>
          <ac:spMkLst>
            <pc:docMk/>
            <pc:sldMk cId="0" sldId="258"/>
            <ac:spMk id="299" creationId="{00000000-0000-0000-0000-000000000000}"/>
          </ac:spMkLst>
        </pc:spChg>
        <pc:spChg chg="mod">
          <ac:chgData name="Smith, Jeanny E (EED)" userId="95984825-8bc5-422f-b04f-d6f4aa5ec313" providerId="ADAL" clId="{AA338945-9ADB-432F-8416-6578CB676CAA}" dt="2021-02-17T20:56:48.153" v="8974" actId="962"/>
          <ac:spMkLst>
            <pc:docMk/>
            <pc:sldMk cId="0" sldId="258"/>
            <ac:spMk id="300" creationId="{00000000-0000-0000-0000-000000000000}"/>
          </ac:spMkLst>
        </pc:spChg>
        <pc:picChg chg="mod">
          <ac:chgData name="Smith, Jeanny E (EED)" userId="95984825-8bc5-422f-b04f-d6f4aa5ec313" providerId="ADAL" clId="{AA338945-9ADB-432F-8416-6578CB676CAA}" dt="2021-02-17T20:56:31.478" v="8970" actId="962"/>
          <ac:picMkLst>
            <pc:docMk/>
            <pc:sldMk cId="0" sldId="258"/>
            <ac:picMk id="292" creationId="{00000000-0000-0000-0000-000000000000}"/>
          </ac:picMkLst>
        </pc:picChg>
        <pc:picChg chg="mod">
          <ac:chgData name="Smith, Jeanny E (EED)" userId="95984825-8bc5-422f-b04f-d6f4aa5ec313" providerId="ADAL" clId="{AA338945-9ADB-432F-8416-6578CB676CAA}" dt="2021-02-17T20:56:35.841" v="8971" actId="962"/>
          <ac:picMkLst>
            <pc:docMk/>
            <pc:sldMk cId="0" sldId="258"/>
            <ac:picMk id="294" creationId="{00000000-0000-0000-0000-000000000000}"/>
          </ac:picMkLst>
        </pc:picChg>
        <pc:picChg chg="mod">
          <ac:chgData name="Smith, Jeanny E (EED)" userId="95984825-8bc5-422f-b04f-d6f4aa5ec313" providerId="ADAL" clId="{AA338945-9ADB-432F-8416-6578CB676CAA}" dt="2021-02-17T20:56:38.731" v="8972" actId="962"/>
          <ac:picMkLst>
            <pc:docMk/>
            <pc:sldMk cId="0" sldId="258"/>
            <ac:picMk id="296" creationId="{00000000-0000-0000-0000-000000000000}"/>
          </ac:picMkLst>
        </pc:picChg>
        <pc:picChg chg="mod">
          <ac:chgData name="Smith, Jeanny E (EED)" userId="95984825-8bc5-422f-b04f-d6f4aa5ec313" providerId="ADAL" clId="{AA338945-9ADB-432F-8416-6578CB676CAA}" dt="2021-02-17T20:56:42.968" v="8973" actId="962"/>
          <ac:picMkLst>
            <pc:docMk/>
            <pc:sldMk cId="0" sldId="258"/>
            <ac:picMk id="298" creationId="{00000000-0000-0000-0000-000000000000}"/>
          </ac:picMkLst>
        </pc:picChg>
      </pc:sldChg>
      <pc:sldChg chg="modSp mod">
        <pc:chgData name="Smith, Jeanny E (EED)" userId="95984825-8bc5-422f-b04f-d6f4aa5ec313" providerId="ADAL" clId="{AA338945-9ADB-432F-8416-6578CB676CAA}" dt="2021-02-17T20:56:55.982" v="8975" actId="962"/>
        <pc:sldMkLst>
          <pc:docMk/>
          <pc:sldMk cId="0" sldId="259"/>
        </pc:sldMkLst>
        <pc:spChg chg="mod">
          <ac:chgData name="Smith, Jeanny E (EED)" userId="95984825-8bc5-422f-b04f-d6f4aa5ec313" providerId="ADAL" clId="{AA338945-9ADB-432F-8416-6578CB676CAA}" dt="2021-02-17T20:56:55.982" v="8975" actId="962"/>
          <ac:spMkLst>
            <pc:docMk/>
            <pc:sldMk cId="0" sldId="259"/>
            <ac:spMk id="308" creationId="{00000000-0000-0000-0000-000000000000}"/>
          </ac:spMkLst>
        </pc:spChg>
      </pc:sldChg>
      <pc:sldChg chg="modSp mod">
        <pc:chgData name="Smith, Jeanny E (EED)" userId="95984825-8bc5-422f-b04f-d6f4aa5ec313" providerId="ADAL" clId="{AA338945-9ADB-432F-8416-6578CB676CAA}" dt="2021-02-17T20:58:47.946" v="8976" actId="962"/>
        <pc:sldMkLst>
          <pc:docMk/>
          <pc:sldMk cId="0" sldId="260"/>
        </pc:sldMkLst>
        <pc:spChg chg="mod">
          <ac:chgData name="Smith, Jeanny E (EED)" userId="95984825-8bc5-422f-b04f-d6f4aa5ec313" providerId="ADAL" clId="{AA338945-9ADB-432F-8416-6578CB676CAA}" dt="2021-02-17T20:58:47.946" v="8976" actId="962"/>
          <ac:spMkLst>
            <pc:docMk/>
            <pc:sldMk cId="0" sldId="260"/>
            <ac:spMk id="316" creationId="{00000000-0000-0000-0000-000000000000}"/>
          </ac:spMkLst>
        </pc:spChg>
      </pc:sldChg>
      <pc:sldChg chg="modSp mod">
        <pc:chgData name="Smith, Jeanny E (EED)" userId="95984825-8bc5-422f-b04f-d6f4aa5ec313" providerId="ADAL" clId="{AA338945-9ADB-432F-8416-6578CB676CAA}" dt="2021-02-17T20:58:51.552" v="8977" actId="962"/>
        <pc:sldMkLst>
          <pc:docMk/>
          <pc:sldMk cId="0" sldId="261"/>
        </pc:sldMkLst>
        <pc:spChg chg="mod">
          <ac:chgData name="Smith, Jeanny E (EED)" userId="95984825-8bc5-422f-b04f-d6f4aa5ec313" providerId="ADAL" clId="{AA338945-9ADB-432F-8416-6578CB676CAA}" dt="2021-02-17T20:58:51.552" v="8977" actId="962"/>
          <ac:spMkLst>
            <pc:docMk/>
            <pc:sldMk cId="0" sldId="261"/>
            <ac:spMk id="325" creationId="{00000000-0000-0000-0000-000000000000}"/>
          </ac:spMkLst>
        </pc:spChg>
      </pc:sldChg>
      <pc:sldChg chg="modSp mod">
        <pc:chgData name="Smith, Jeanny E (EED)" userId="95984825-8bc5-422f-b04f-d6f4aa5ec313" providerId="ADAL" clId="{AA338945-9ADB-432F-8416-6578CB676CAA}" dt="2021-02-17T20:58:55.553" v="8978" actId="962"/>
        <pc:sldMkLst>
          <pc:docMk/>
          <pc:sldMk cId="0" sldId="262"/>
        </pc:sldMkLst>
        <pc:spChg chg="mod">
          <ac:chgData name="Smith, Jeanny E (EED)" userId="95984825-8bc5-422f-b04f-d6f4aa5ec313" providerId="ADAL" clId="{AA338945-9ADB-432F-8416-6578CB676CAA}" dt="2021-02-17T20:58:55.553" v="8978" actId="962"/>
          <ac:spMkLst>
            <pc:docMk/>
            <pc:sldMk cId="0" sldId="262"/>
            <ac:spMk id="333" creationId="{00000000-0000-0000-0000-000000000000}"/>
          </ac:spMkLst>
        </pc:spChg>
      </pc:sldChg>
      <pc:sldChg chg="modSp mod">
        <pc:chgData name="Smith, Jeanny E (EED)" userId="95984825-8bc5-422f-b04f-d6f4aa5ec313" providerId="ADAL" clId="{AA338945-9ADB-432F-8416-6578CB676CAA}" dt="2021-02-17T20:58:59.287" v="8979" actId="962"/>
        <pc:sldMkLst>
          <pc:docMk/>
          <pc:sldMk cId="0" sldId="263"/>
        </pc:sldMkLst>
        <pc:spChg chg="mod">
          <ac:chgData name="Smith, Jeanny E (EED)" userId="95984825-8bc5-422f-b04f-d6f4aa5ec313" providerId="ADAL" clId="{AA338945-9ADB-432F-8416-6578CB676CAA}" dt="2021-02-17T20:58:59.287" v="8979" actId="962"/>
          <ac:spMkLst>
            <pc:docMk/>
            <pc:sldMk cId="0" sldId="263"/>
            <ac:spMk id="341" creationId="{00000000-0000-0000-0000-000000000000}"/>
          </ac:spMkLst>
        </pc:spChg>
      </pc:sldChg>
      <pc:sldChg chg="modSp mod">
        <pc:chgData name="Smith, Jeanny E (EED)" userId="95984825-8bc5-422f-b04f-d6f4aa5ec313" providerId="ADAL" clId="{AA338945-9ADB-432F-8416-6578CB676CAA}" dt="2021-02-17T20:59:06.284" v="8980" actId="962"/>
        <pc:sldMkLst>
          <pc:docMk/>
          <pc:sldMk cId="0" sldId="264"/>
        </pc:sldMkLst>
        <pc:spChg chg="mod">
          <ac:chgData name="Smith, Jeanny E (EED)" userId="95984825-8bc5-422f-b04f-d6f4aa5ec313" providerId="ADAL" clId="{AA338945-9ADB-432F-8416-6578CB676CAA}" dt="2021-02-17T20:59:06.284" v="8980" actId="962"/>
          <ac:spMkLst>
            <pc:docMk/>
            <pc:sldMk cId="0" sldId="264"/>
            <ac:spMk id="349" creationId="{00000000-0000-0000-0000-000000000000}"/>
          </ac:spMkLst>
        </pc:spChg>
      </pc:sldChg>
      <pc:sldChg chg="modSp mod">
        <pc:chgData name="Smith, Jeanny E (EED)" userId="95984825-8bc5-422f-b04f-d6f4aa5ec313" providerId="ADAL" clId="{AA338945-9ADB-432F-8416-6578CB676CAA}" dt="2021-02-17T20:59:09.633" v="8981" actId="962"/>
        <pc:sldMkLst>
          <pc:docMk/>
          <pc:sldMk cId="0" sldId="265"/>
        </pc:sldMkLst>
        <pc:spChg chg="mod">
          <ac:chgData name="Smith, Jeanny E (EED)" userId="95984825-8bc5-422f-b04f-d6f4aa5ec313" providerId="ADAL" clId="{AA338945-9ADB-432F-8416-6578CB676CAA}" dt="2021-02-17T20:59:09.633" v="8981" actId="962"/>
          <ac:spMkLst>
            <pc:docMk/>
            <pc:sldMk cId="0" sldId="265"/>
            <ac:spMk id="357" creationId="{00000000-0000-0000-0000-000000000000}"/>
          </ac:spMkLst>
        </pc:spChg>
      </pc:sldChg>
      <pc:sldChg chg="modSp mod">
        <pc:chgData name="Smith, Jeanny E (EED)" userId="95984825-8bc5-422f-b04f-d6f4aa5ec313" providerId="ADAL" clId="{AA338945-9ADB-432F-8416-6578CB676CAA}" dt="2021-02-17T20:59:19.721" v="8982" actId="962"/>
        <pc:sldMkLst>
          <pc:docMk/>
          <pc:sldMk cId="0" sldId="266"/>
        </pc:sldMkLst>
        <pc:picChg chg="mod">
          <ac:chgData name="Smith, Jeanny E (EED)" userId="95984825-8bc5-422f-b04f-d6f4aa5ec313" providerId="ADAL" clId="{AA338945-9ADB-432F-8416-6578CB676CAA}" dt="2021-02-17T20:59:19.721" v="8982" actId="962"/>
          <ac:picMkLst>
            <pc:docMk/>
            <pc:sldMk cId="0" sldId="266"/>
            <ac:picMk id="364" creationId="{00000000-0000-0000-0000-000000000000}"/>
          </ac:picMkLst>
        </pc:picChg>
      </pc:sldChg>
      <pc:sldChg chg="delSp mod">
        <pc:chgData name="Smith, Jeanny E (EED)" userId="95984825-8bc5-422f-b04f-d6f4aa5ec313" providerId="ADAL" clId="{AA338945-9ADB-432F-8416-6578CB676CAA}" dt="2021-02-16T22:15:58.633" v="76" actId="21"/>
        <pc:sldMkLst>
          <pc:docMk/>
          <pc:sldMk cId="0" sldId="268"/>
        </pc:sldMkLst>
        <pc:spChg chg="del">
          <ac:chgData name="Smith, Jeanny E (EED)" userId="95984825-8bc5-422f-b04f-d6f4aa5ec313" providerId="ADAL" clId="{AA338945-9ADB-432F-8416-6578CB676CAA}" dt="2021-02-16T22:15:58.633" v="76" actId="21"/>
          <ac:spMkLst>
            <pc:docMk/>
            <pc:sldMk cId="0" sldId="268"/>
            <ac:spMk id="376" creationId="{00000000-0000-0000-0000-000000000000}"/>
          </ac:spMkLst>
        </pc:spChg>
      </pc:sldChg>
      <pc:sldChg chg="modSp mod">
        <pc:chgData name="Smith, Jeanny E (EED)" userId="95984825-8bc5-422f-b04f-d6f4aa5ec313" providerId="ADAL" clId="{AA338945-9ADB-432F-8416-6578CB676CAA}" dt="2021-02-17T20:59:35.126" v="8983" actId="962"/>
        <pc:sldMkLst>
          <pc:docMk/>
          <pc:sldMk cId="0" sldId="269"/>
        </pc:sldMkLst>
        <pc:spChg chg="mod">
          <ac:chgData name="Smith, Jeanny E (EED)" userId="95984825-8bc5-422f-b04f-d6f4aa5ec313" providerId="ADAL" clId="{AA338945-9ADB-432F-8416-6578CB676CAA}" dt="2021-02-17T20:59:35.126" v="8983" actId="962"/>
          <ac:spMkLst>
            <pc:docMk/>
            <pc:sldMk cId="0" sldId="269"/>
            <ac:spMk id="386" creationId="{00000000-0000-0000-0000-000000000000}"/>
          </ac:spMkLst>
        </pc:spChg>
        <pc:picChg chg="mod">
          <ac:chgData name="Smith, Jeanny E (EED)" userId="95984825-8bc5-422f-b04f-d6f4aa5ec313" providerId="ADAL" clId="{AA338945-9ADB-432F-8416-6578CB676CAA}" dt="2021-02-16T22:15:14.459" v="75" actId="962"/>
          <ac:picMkLst>
            <pc:docMk/>
            <pc:sldMk cId="0" sldId="269"/>
            <ac:picMk id="384" creationId="{00000000-0000-0000-0000-000000000000}"/>
          </ac:picMkLst>
        </pc:picChg>
      </pc:sldChg>
      <pc:sldChg chg="modSp mod">
        <pc:chgData name="Smith, Jeanny E (EED)" userId="95984825-8bc5-422f-b04f-d6f4aa5ec313" providerId="ADAL" clId="{AA338945-9ADB-432F-8416-6578CB676CAA}" dt="2021-02-17T20:59:40.321" v="8984" actId="962"/>
        <pc:sldMkLst>
          <pc:docMk/>
          <pc:sldMk cId="0" sldId="270"/>
        </pc:sldMkLst>
        <pc:spChg chg="mod">
          <ac:chgData name="Smith, Jeanny E (EED)" userId="95984825-8bc5-422f-b04f-d6f4aa5ec313" providerId="ADAL" clId="{AA338945-9ADB-432F-8416-6578CB676CAA}" dt="2021-02-17T20:59:40.321" v="8984" actId="962"/>
          <ac:spMkLst>
            <pc:docMk/>
            <pc:sldMk cId="0" sldId="270"/>
            <ac:spMk id="394" creationId="{00000000-0000-0000-0000-000000000000}"/>
          </ac:spMkLst>
        </pc:spChg>
        <pc:picChg chg="mod">
          <ac:chgData name="Smith, Jeanny E (EED)" userId="95984825-8bc5-422f-b04f-d6f4aa5ec313" providerId="ADAL" clId="{AA338945-9ADB-432F-8416-6578CB676CAA}" dt="2021-02-16T22:17:44.601" v="473" actId="1076"/>
          <ac:picMkLst>
            <pc:docMk/>
            <pc:sldMk cId="0" sldId="270"/>
            <ac:picMk id="395" creationId="{00000000-0000-0000-0000-000000000000}"/>
          </ac:picMkLst>
        </pc:picChg>
      </pc:sldChg>
      <pc:sldChg chg="modSp mod">
        <pc:chgData name="Smith, Jeanny E (EED)" userId="95984825-8bc5-422f-b04f-d6f4aa5ec313" providerId="ADAL" clId="{AA338945-9ADB-432F-8416-6578CB676CAA}" dt="2021-02-17T20:59:43.697" v="8985" actId="962"/>
        <pc:sldMkLst>
          <pc:docMk/>
          <pc:sldMk cId="0" sldId="271"/>
        </pc:sldMkLst>
        <pc:spChg chg="mod">
          <ac:chgData name="Smith, Jeanny E (EED)" userId="95984825-8bc5-422f-b04f-d6f4aa5ec313" providerId="ADAL" clId="{AA338945-9ADB-432F-8416-6578CB676CAA}" dt="2021-02-17T20:59:43.697" v="8985" actId="962"/>
          <ac:spMkLst>
            <pc:docMk/>
            <pc:sldMk cId="0" sldId="271"/>
            <ac:spMk id="404" creationId="{00000000-0000-0000-0000-000000000000}"/>
          </ac:spMkLst>
        </pc:spChg>
      </pc:sldChg>
      <pc:sldChg chg="modSp mod">
        <pc:chgData name="Smith, Jeanny E (EED)" userId="95984825-8bc5-422f-b04f-d6f4aa5ec313" providerId="ADAL" clId="{AA338945-9ADB-432F-8416-6578CB676CAA}" dt="2021-02-17T20:59:46.256" v="8986" actId="962"/>
        <pc:sldMkLst>
          <pc:docMk/>
          <pc:sldMk cId="0" sldId="272"/>
        </pc:sldMkLst>
        <pc:spChg chg="mod">
          <ac:chgData name="Smith, Jeanny E (EED)" userId="95984825-8bc5-422f-b04f-d6f4aa5ec313" providerId="ADAL" clId="{AA338945-9ADB-432F-8416-6578CB676CAA}" dt="2021-02-17T20:59:46.256" v="8986" actId="962"/>
          <ac:spMkLst>
            <pc:docMk/>
            <pc:sldMk cId="0" sldId="272"/>
            <ac:spMk id="411" creationId="{00000000-0000-0000-0000-000000000000}"/>
          </ac:spMkLst>
        </pc:spChg>
      </pc:sldChg>
      <pc:sldChg chg="modSp mod">
        <pc:chgData name="Smith, Jeanny E (EED)" userId="95984825-8bc5-422f-b04f-d6f4aa5ec313" providerId="ADAL" clId="{AA338945-9ADB-432F-8416-6578CB676CAA}" dt="2021-02-17T20:59:49.279" v="8987" actId="962"/>
        <pc:sldMkLst>
          <pc:docMk/>
          <pc:sldMk cId="0" sldId="273"/>
        </pc:sldMkLst>
        <pc:spChg chg="mod">
          <ac:chgData name="Smith, Jeanny E (EED)" userId="95984825-8bc5-422f-b04f-d6f4aa5ec313" providerId="ADAL" clId="{AA338945-9ADB-432F-8416-6578CB676CAA}" dt="2021-02-17T20:59:49.279" v="8987" actId="962"/>
          <ac:spMkLst>
            <pc:docMk/>
            <pc:sldMk cId="0" sldId="273"/>
            <ac:spMk id="420" creationId="{00000000-0000-0000-0000-000000000000}"/>
          </ac:spMkLst>
        </pc:spChg>
      </pc:sldChg>
      <pc:sldChg chg="delSp modSp mod">
        <pc:chgData name="Smith, Jeanny E (EED)" userId="95984825-8bc5-422f-b04f-d6f4aa5ec313" providerId="ADAL" clId="{AA338945-9ADB-432F-8416-6578CB676CAA}" dt="2021-02-17T20:59:51.980" v="8988" actId="962"/>
        <pc:sldMkLst>
          <pc:docMk/>
          <pc:sldMk cId="0" sldId="274"/>
        </pc:sldMkLst>
        <pc:spChg chg="del mod">
          <ac:chgData name="Smith, Jeanny E (EED)" userId="95984825-8bc5-422f-b04f-d6f4aa5ec313" providerId="ADAL" clId="{AA338945-9ADB-432F-8416-6578CB676CAA}" dt="2021-02-16T22:17:58.676" v="475" actId="21"/>
          <ac:spMkLst>
            <pc:docMk/>
            <pc:sldMk cId="0" sldId="274"/>
            <ac:spMk id="427" creationId="{00000000-0000-0000-0000-000000000000}"/>
          </ac:spMkLst>
        </pc:spChg>
        <pc:spChg chg="mod">
          <ac:chgData name="Smith, Jeanny E (EED)" userId="95984825-8bc5-422f-b04f-d6f4aa5ec313" providerId="ADAL" clId="{AA338945-9ADB-432F-8416-6578CB676CAA}" dt="2021-02-17T20:59:51.980" v="8988" actId="962"/>
          <ac:spMkLst>
            <pc:docMk/>
            <pc:sldMk cId="0" sldId="274"/>
            <ac:spMk id="429" creationId="{00000000-0000-0000-0000-000000000000}"/>
          </ac:spMkLst>
        </pc:spChg>
      </pc:sldChg>
      <pc:sldChg chg="delSp modSp mod">
        <pc:chgData name="Smith, Jeanny E (EED)" userId="95984825-8bc5-422f-b04f-d6f4aa5ec313" providerId="ADAL" clId="{AA338945-9ADB-432F-8416-6578CB676CAA}" dt="2021-02-17T20:59:54.758" v="8989" actId="962"/>
        <pc:sldMkLst>
          <pc:docMk/>
          <pc:sldMk cId="0" sldId="275"/>
        </pc:sldMkLst>
        <pc:spChg chg="del mod">
          <ac:chgData name="Smith, Jeanny E (EED)" userId="95984825-8bc5-422f-b04f-d6f4aa5ec313" providerId="ADAL" clId="{AA338945-9ADB-432F-8416-6578CB676CAA}" dt="2021-02-16T22:18:14.387" v="479" actId="21"/>
          <ac:spMkLst>
            <pc:docMk/>
            <pc:sldMk cId="0" sldId="275"/>
            <ac:spMk id="436" creationId="{00000000-0000-0000-0000-000000000000}"/>
          </ac:spMkLst>
        </pc:spChg>
        <pc:spChg chg="mod">
          <ac:chgData name="Smith, Jeanny E (EED)" userId="95984825-8bc5-422f-b04f-d6f4aa5ec313" providerId="ADAL" clId="{AA338945-9ADB-432F-8416-6578CB676CAA}" dt="2021-02-17T20:59:54.758" v="8989" actId="962"/>
          <ac:spMkLst>
            <pc:docMk/>
            <pc:sldMk cId="0" sldId="275"/>
            <ac:spMk id="438" creationId="{00000000-0000-0000-0000-000000000000}"/>
          </ac:spMkLst>
        </pc:spChg>
      </pc:sldChg>
      <pc:sldChg chg="modSp mod">
        <pc:chgData name="Smith, Jeanny E (EED)" userId="95984825-8bc5-422f-b04f-d6f4aa5ec313" providerId="ADAL" clId="{AA338945-9ADB-432F-8416-6578CB676CAA}" dt="2021-02-17T21:00:25.440" v="8992"/>
        <pc:sldMkLst>
          <pc:docMk/>
          <pc:sldMk cId="0" sldId="276"/>
        </pc:sldMkLst>
        <pc:spChg chg="mod ord">
          <ac:chgData name="Smith, Jeanny E (EED)" userId="95984825-8bc5-422f-b04f-d6f4aa5ec313" providerId="ADAL" clId="{AA338945-9ADB-432F-8416-6578CB676CAA}" dt="2021-02-17T21:00:14.238" v="8991" actId="962"/>
          <ac:spMkLst>
            <pc:docMk/>
            <pc:sldMk cId="0" sldId="276"/>
            <ac:spMk id="445" creationId="{00000000-0000-0000-0000-000000000000}"/>
          </ac:spMkLst>
        </pc:spChg>
        <pc:picChg chg="mod ord">
          <ac:chgData name="Smith, Jeanny E (EED)" userId="95984825-8bc5-422f-b04f-d6f4aa5ec313" providerId="ADAL" clId="{AA338945-9ADB-432F-8416-6578CB676CAA}" dt="2021-02-17T21:00:25.440" v="8992"/>
          <ac:picMkLst>
            <pc:docMk/>
            <pc:sldMk cId="0" sldId="276"/>
            <ac:picMk id="446" creationId="{00000000-0000-0000-0000-000000000000}"/>
          </ac:picMkLst>
        </pc:picChg>
      </pc:sldChg>
      <pc:sldChg chg="modSp mod">
        <pc:chgData name="Smith, Jeanny E (EED)" userId="95984825-8bc5-422f-b04f-d6f4aa5ec313" providerId="ADAL" clId="{AA338945-9ADB-432F-8416-6578CB676CAA}" dt="2021-02-16T22:23:41.513" v="2069" actId="962"/>
        <pc:sldMkLst>
          <pc:docMk/>
          <pc:sldMk cId="0" sldId="277"/>
        </pc:sldMkLst>
        <pc:picChg chg="mod">
          <ac:chgData name="Smith, Jeanny E (EED)" userId="95984825-8bc5-422f-b04f-d6f4aa5ec313" providerId="ADAL" clId="{AA338945-9ADB-432F-8416-6578CB676CAA}" dt="2021-02-16T22:23:41.513" v="2069" actId="962"/>
          <ac:picMkLst>
            <pc:docMk/>
            <pc:sldMk cId="0" sldId="277"/>
            <ac:picMk id="453" creationId="{00000000-0000-0000-0000-000000000000}"/>
          </ac:picMkLst>
        </pc:picChg>
      </pc:sldChg>
      <pc:sldChg chg="modSp mod">
        <pc:chgData name="Smith, Jeanny E (EED)" userId="95984825-8bc5-422f-b04f-d6f4aa5ec313" providerId="ADAL" clId="{AA338945-9ADB-432F-8416-6578CB676CAA}" dt="2021-02-17T21:00:30.673" v="8993" actId="962"/>
        <pc:sldMkLst>
          <pc:docMk/>
          <pc:sldMk cId="0" sldId="278"/>
        </pc:sldMkLst>
        <pc:spChg chg="mod">
          <ac:chgData name="Smith, Jeanny E (EED)" userId="95984825-8bc5-422f-b04f-d6f4aa5ec313" providerId="ADAL" clId="{AA338945-9ADB-432F-8416-6578CB676CAA}" dt="2021-02-17T21:00:30.673" v="8993" actId="962"/>
          <ac:spMkLst>
            <pc:docMk/>
            <pc:sldMk cId="0" sldId="278"/>
            <ac:spMk id="462" creationId="{00000000-0000-0000-0000-000000000000}"/>
          </ac:spMkLst>
        </pc:spChg>
      </pc:sldChg>
      <pc:sldChg chg="modSp mod">
        <pc:chgData name="Smith, Jeanny E (EED)" userId="95984825-8bc5-422f-b04f-d6f4aa5ec313" providerId="ADAL" clId="{AA338945-9ADB-432F-8416-6578CB676CAA}" dt="2021-02-17T21:00:33.032" v="8994" actId="962"/>
        <pc:sldMkLst>
          <pc:docMk/>
          <pc:sldMk cId="0" sldId="279"/>
        </pc:sldMkLst>
        <pc:spChg chg="mod">
          <ac:chgData name="Smith, Jeanny E (EED)" userId="95984825-8bc5-422f-b04f-d6f4aa5ec313" providerId="ADAL" clId="{AA338945-9ADB-432F-8416-6578CB676CAA}" dt="2021-02-17T21:00:33.032" v="8994" actId="962"/>
          <ac:spMkLst>
            <pc:docMk/>
            <pc:sldMk cId="0" sldId="279"/>
            <ac:spMk id="471" creationId="{00000000-0000-0000-0000-000000000000}"/>
          </ac:spMkLst>
        </pc:spChg>
        <pc:picChg chg="mod">
          <ac:chgData name="Smith, Jeanny E (EED)" userId="95984825-8bc5-422f-b04f-d6f4aa5ec313" providerId="ADAL" clId="{AA338945-9ADB-432F-8416-6578CB676CAA}" dt="2021-02-16T22:23:53.011" v="2070" actId="962"/>
          <ac:picMkLst>
            <pc:docMk/>
            <pc:sldMk cId="0" sldId="279"/>
            <ac:picMk id="469" creationId="{00000000-0000-0000-0000-000000000000}"/>
          </ac:picMkLst>
        </pc:picChg>
      </pc:sldChg>
      <pc:sldChg chg="modSp mod">
        <pc:chgData name="Smith, Jeanny E (EED)" userId="95984825-8bc5-422f-b04f-d6f4aa5ec313" providerId="ADAL" clId="{AA338945-9ADB-432F-8416-6578CB676CAA}" dt="2021-02-17T21:00:37.802" v="8995" actId="962"/>
        <pc:sldMkLst>
          <pc:docMk/>
          <pc:sldMk cId="0" sldId="280"/>
        </pc:sldMkLst>
        <pc:spChg chg="mod">
          <ac:chgData name="Smith, Jeanny E (EED)" userId="95984825-8bc5-422f-b04f-d6f4aa5ec313" providerId="ADAL" clId="{AA338945-9ADB-432F-8416-6578CB676CAA}" dt="2021-02-17T21:00:37.802" v="8995" actId="962"/>
          <ac:spMkLst>
            <pc:docMk/>
            <pc:sldMk cId="0" sldId="280"/>
            <ac:spMk id="479" creationId="{00000000-0000-0000-0000-000000000000}"/>
          </ac:spMkLst>
        </pc:spChg>
        <pc:picChg chg="mod">
          <ac:chgData name="Smith, Jeanny E (EED)" userId="95984825-8bc5-422f-b04f-d6f4aa5ec313" providerId="ADAL" clId="{AA338945-9ADB-432F-8416-6578CB676CAA}" dt="2021-02-16T22:24:00.660" v="2071" actId="962"/>
          <ac:picMkLst>
            <pc:docMk/>
            <pc:sldMk cId="0" sldId="280"/>
            <ac:picMk id="480" creationId="{00000000-0000-0000-0000-000000000000}"/>
          </ac:picMkLst>
        </pc:picChg>
      </pc:sldChg>
      <pc:sldChg chg="modSp mod">
        <pc:chgData name="Smith, Jeanny E (EED)" userId="95984825-8bc5-422f-b04f-d6f4aa5ec313" providerId="ADAL" clId="{AA338945-9ADB-432F-8416-6578CB676CAA}" dt="2021-02-17T22:46:30.441" v="9242" actId="14100"/>
        <pc:sldMkLst>
          <pc:docMk/>
          <pc:sldMk cId="0" sldId="281"/>
        </pc:sldMkLst>
        <pc:spChg chg="mod">
          <ac:chgData name="Smith, Jeanny E (EED)" userId="95984825-8bc5-422f-b04f-d6f4aa5ec313" providerId="ADAL" clId="{AA338945-9ADB-432F-8416-6578CB676CAA}" dt="2021-02-17T22:46:30.441" v="9242" actId="14100"/>
          <ac:spMkLst>
            <pc:docMk/>
            <pc:sldMk cId="0" sldId="281"/>
            <ac:spMk id="486" creationId="{00000000-0000-0000-0000-000000000000}"/>
          </ac:spMkLst>
        </pc:spChg>
        <pc:spChg chg="mod">
          <ac:chgData name="Smith, Jeanny E (EED)" userId="95984825-8bc5-422f-b04f-d6f4aa5ec313" providerId="ADAL" clId="{AA338945-9ADB-432F-8416-6578CB676CAA}" dt="2021-02-17T21:00:40.444" v="8996" actId="962"/>
          <ac:spMkLst>
            <pc:docMk/>
            <pc:sldMk cId="0" sldId="281"/>
            <ac:spMk id="492" creationId="{00000000-0000-0000-0000-000000000000}"/>
          </ac:spMkLst>
        </pc:spChg>
        <pc:picChg chg="mod">
          <ac:chgData name="Smith, Jeanny E (EED)" userId="95984825-8bc5-422f-b04f-d6f4aa5ec313" providerId="ADAL" clId="{AA338945-9ADB-432F-8416-6578CB676CAA}" dt="2021-02-16T22:24:04.886" v="2072" actId="962"/>
          <ac:picMkLst>
            <pc:docMk/>
            <pc:sldMk cId="0" sldId="281"/>
            <ac:picMk id="493" creationId="{00000000-0000-0000-0000-000000000000}"/>
          </ac:picMkLst>
        </pc:picChg>
      </pc:sldChg>
      <pc:sldChg chg="modSp mod">
        <pc:chgData name="Smith, Jeanny E (EED)" userId="95984825-8bc5-422f-b04f-d6f4aa5ec313" providerId="ADAL" clId="{AA338945-9ADB-432F-8416-6578CB676CAA}" dt="2021-02-17T22:46:07.826" v="9236" actId="20577"/>
        <pc:sldMkLst>
          <pc:docMk/>
          <pc:sldMk cId="0" sldId="282"/>
        </pc:sldMkLst>
        <pc:spChg chg="mod">
          <ac:chgData name="Smith, Jeanny E (EED)" userId="95984825-8bc5-422f-b04f-d6f4aa5ec313" providerId="ADAL" clId="{AA338945-9ADB-432F-8416-6578CB676CAA}" dt="2021-02-17T22:46:07.826" v="9236" actId="20577"/>
          <ac:spMkLst>
            <pc:docMk/>
            <pc:sldMk cId="0" sldId="282"/>
            <ac:spMk id="498" creationId="{00000000-0000-0000-0000-000000000000}"/>
          </ac:spMkLst>
        </pc:spChg>
        <pc:spChg chg="mod">
          <ac:chgData name="Smith, Jeanny E (EED)" userId="95984825-8bc5-422f-b04f-d6f4aa5ec313" providerId="ADAL" clId="{AA338945-9ADB-432F-8416-6578CB676CAA}" dt="2021-02-17T21:00:43.196" v="8997" actId="962"/>
          <ac:spMkLst>
            <pc:docMk/>
            <pc:sldMk cId="0" sldId="282"/>
            <ac:spMk id="504" creationId="{00000000-0000-0000-0000-000000000000}"/>
          </ac:spMkLst>
        </pc:spChg>
        <pc:picChg chg="mod">
          <ac:chgData name="Smith, Jeanny E (EED)" userId="95984825-8bc5-422f-b04f-d6f4aa5ec313" providerId="ADAL" clId="{AA338945-9ADB-432F-8416-6578CB676CAA}" dt="2021-02-16T22:24:10.188" v="2073" actId="962"/>
          <ac:picMkLst>
            <pc:docMk/>
            <pc:sldMk cId="0" sldId="282"/>
            <ac:picMk id="505" creationId="{00000000-0000-0000-0000-000000000000}"/>
          </ac:picMkLst>
        </pc:picChg>
      </pc:sldChg>
      <pc:sldChg chg="modSp mod">
        <pc:chgData name="Smith, Jeanny E (EED)" userId="95984825-8bc5-422f-b04f-d6f4aa5ec313" providerId="ADAL" clId="{AA338945-9ADB-432F-8416-6578CB676CAA}" dt="2021-02-17T22:46:51.943" v="9245" actId="20577"/>
        <pc:sldMkLst>
          <pc:docMk/>
          <pc:sldMk cId="0" sldId="283"/>
        </pc:sldMkLst>
        <pc:spChg chg="mod">
          <ac:chgData name="Smith, Jeanny E (EED)" userId="95984825-8bc5-422f-b04f-d6f4aa5ec313" providerId="ADAL" clId="{AA338945-9ADB-432F-8416-6578CB676CAA}" dt="2021-02-17T22:46:51.943" v="9245" actId="20577"/>
          <ac:spMkLst>
            <pc:docMk/>
            <pc:sldMk cId="0" sldId="283"/>
            <ac:spMk id="510" creationId="{00000000-0000-0000-0000-000000000000}"/>
          </ac:spMkLst>
        </pc:spChg>
        <pc:spChg chg="mod">
          <ac:chgData name="Smith, Jeanny E (EED)" userId="95984825-8bc5-422f-b04f-d6f4aa5ec313" providerId="ADAL" clId="{AA338945-9ADB-432F-8416-6578CB676CAA}" dt="2021-02-17T21:00:46.403" v="8998" actId="962"/>
          <ac:spMkLst>
            <pc:docMk/>
            <pc:sldMk cId="0" sldId="283"/>
            <ac:spMk id="516" creationId="{00000000-0000-0000-0000-000000000000}"/>
          </ac:spMkLst>
        </pc:spChg>
        <pc:picChg chg="mod">
          <ac:chgData name="Smith, Jeanny E (EED)" userId="95984825-8bc5-422f-b04f-d6f4aa5ec313" providerId="ADAL" clId="{AA338945-9ADB-432F-8416-6578CB676CAA}" dt="2021-02-16T22:24:15.032" v="2074" actId="962"/>
          <ac:picMkLst>
            <pc:docMk/>
            <pc:sldMk cId="0" sldId="283"/>
            <ac:picMk id="517" creationId="{00000000-0000-0000-0000-000000000000}"/>
          </ac:picMkLst>
        </pc:picChg>
      </pc:sldChg>
      <pc:sldChg chg="modSp mod">
        <pc:chgData name="Smith, Jeanny E (EED)" userId="95984825-8bc5-422f-b04f-d6f4aa5ec313" providerId="ADAL" clId="{AA338945-9ADB-432F-8416-6578CB676CAA}" dt="2021-02-17T21:01:13.191" v="9002"/>
        <pc:sldMkLst>
          <pc:docMk/>
          <pc:sldMk cId="0" sldId="284"/>
        </pc:sldMkLst>
        <pc:spChg chg="ord">
          <ac:chgData name="Smith, Jeanny E (EED)" userId="95984825-8bc5-422f-b04f-d6f4aa5ec313" providerId="ADAL" clId="{AA338945-9ADB-432F-8416-6578CB676CAA}" dt="2021-02-17T21:01:13.191" v="9002"/>
          <ac:spMkLst>
            <pc:docMk/>
            <pc:sldMk cId="0" sldId="284"/>
            <ac:spMk id="2" creationId="{A6BD13C4-5AE9-4A00-A2E0-20556669E3BE}"/>
          </ac:spMkLst>
        </pc:spChg>
        <pc:spChg chg="mod ord">
          <ac:chgData name="Smith, Jeanny E (EED)" userId="95984825-8bc5-422f-b04f-d6f4aa5ec313" providerId="ADAL" clId="{AA338945-9ADB-432F-8416-6578CB676CAA}" dt="2021-02-17T21:00:53.679" v="9001"/>
          <ac:spMkLst>
            <pc:docMk/>
            <pc:sldMk cId="0" sldId="284"/>
            <ac:spMk id="523" creationId="{00000000-0000-0000-0000-000000000000}"/>
          </ac:spMkLst>
        </pc:spChg>
        <pc:picChg chg="mod">
          <ac:chgData name="Smith, Jeanny E (EED)" userId="95984825-8bc5-422f-b04f-d6f4aa5ec313" providerId="ADAL" clId="{AA338945-9ADB-432F-8416-6578CB676CAA}" dt="2021-02-16T22:28:47.952" v="3190" actId="962"/>
          <ac:picMkLst>
            <pc:docMk/>
            <pc:sldMk cId="0" sldId="284"/>
            <ac:picMk id="524" creationId="{00000000-0000-0000-0000-000000000000}"/>
          </ac:picMkLst>
        </pc:picChg>
      </pc:sldChg>
      <pc:sldChg chg="modSp mod">
        <pc:chgData name="Smith, Jeanny E (EED)" userId="95984825-8bc5-422f-b04f-d6f4aa5ec313" providerId="ADAL" clId="{AA338945-9ADB-432F-8416-6578CB676CAA}" dt="2021-02-17T21:01:23.237" v="9003" actId="962"/>
        <pc:sldMkLst>
          <pc:docMk/>
          <pc:sldMk cId="0" sldId="285"/>
        </pc:sldMkLst>
        <pc:spChg chg="mod">
          <ac:chgData name="Smith, Jeanny E (EED)" userId="95984825-8bc5-422f-b04f-d6f4aa5ec313" providerId="ADAL" clId="{AA338945-9ADB-432F-8416-6578CB676CAA}" dt="2021-02-17T21:01:23.237" v="9003" actId="962"/>
          <ac:spMkLst>
            <pc:docMk/>
            <pc:sldMk cId="0" sldId="285"/>
            <ac:spMk id="532" creationId="{00000000-0000-0000-0000-000000000000}"/>
          </ac:spMkLst>
        </pc:spChg>
        <pc:picChg chg="mod">
          <ac:chgData name="Smith, Jeanny E (EED)" userId="95984825-8bc5-422f-b04f-d6f4aa5ec313" providerId="ADAL" clId="{AA338945-9ADB-432F-8416-6578CB676CAA}" dt="2021-02-16T22:28:54.415" v="3191" actId="962"/>
          <ac:picMkLst>
            <pc:docMk/>
            <pc:sldMk cId="0" sldId="285"/>
            <ac:picMk id="533" creationId="{00000000-0000-0000-0000-000000000000}"/>
          </ac:picMkLst>
        </pc:picChg>
      </pc:sldChg>
      <pc:sldChg chg="modSp mod">
        <pc:chgData name="Smith, Jeanny E (EED)" userId="95984825-8bc5-422f-b04f-d6f4aa5ec313" providerId="ADAL" clId="{AA338945-9ADB-432F-8416-6578CB676CAA}" dt="2021-02-17T21:01:35.506" v="9006"/>
        <pc:sldMkLst>
          <pc:docMk/>
          <pc:sldMk cId="0" sldId="286"/>
        </pc:sldMkLst>
        <pc:spChg chg="ord">
          <ac:chgData name="Smith, Jeanny E (EED)" userId="95984825-8bc5-422f-b04f-d6f4aa5ec313" providerId="ADAL" clId="{AA338945-9ADB-432F-8416-6578CB676CAA}" dt="2021-02-17T21:01:35.506" v="9006"/>
          <ac:spMkLst>
            <pc:docMk/>
            <pc:sldMk cId="0" sldId="286"/>
            <ac:spMk id="2" creationId="{4426626C-D68A-49A6-98F5-89ACABC66DB6}"/>
          </ac:spMkLst>
        </pc:spChg>
        <pc:spChg chg="mod ord">
          <ac:chgData name="Smith, Jeanny E (EED)" userId="95984825-8bc5-422f-b04f-d6f4aa5ec313" providerId="ADAL" clId="{AA338945-9ADB-432F-8416-6578CB676CAA}" dt="2021-02-17T21:01:30.318" v="9005"/>
          <ac:spMkLst>
            <pc:docMk/>
            <pc:sldMk cId="0" sldId="286"/>
            <ac:spMk id="539" creationId="{00000000-0000-0000-0000-000000000000}"/>
          </ac:spMkLst>
        </pc:spChg>
        <pc:picChg chg="mod">
          <ac:chgData name="Smith, Jeanny E (EED)" userId="95984825-8bc5-422f-b04f-d6f4aa5ec313" providerId="ADAL" clId="{AA338945-9ADB-432F-8416-6578CB676CAA}" dt="2021-02-16T22:29:25.943" v="3367" actId="962"/>
          <ac:picMkLst>
            <pc:docMk/>
            <pc:sldMk cId="0" sldId="286"/>
            <ac:picMk id="538" creationId="{00000000-0000-0000-0000-000000000000}"/>
          </ac:picMkLst>
        </pc:picChg>
      </pc:sldChg>
      <pc:sldChg chg="modSp mod">
        <pc:chgData name="Smith, Jeanny E (EED)" userId="95984825-8bc5-422f-b04f-d6f4aa5ec313" providerId="ADAL" clId="{AA338945-9ADB-432F-8416-6578CB676CAA}" dt="2021-02-17T21:01:46.391" v="9007"/>
        <pc:sldMkLst>
          <pc:docMk/>
          <pc:sldMk cId="0" sldId="287"/>
        </pc:sldMkLst>
        <pc:spChg chg="ord">
          <ac:chgData name="Smith, Jeanny E (EED)" userId="95984825-8bc5-422f-b04f-d6f4aa5ec313" providerId="ADAL" clId="{AA338945-9ADB-432F-8416-6578CB676CAA}" dt="2021-02-17T21:01:46.391" v="9007"/>
          <ac:spMkLst>
            <pc:docMk/>
            <pc:sldMk cId="0" sldId="287"/>
            <ac:spMk id="2" creationId="{5DD82818-2384-4882-BF2C-CF5FDF24E604}"/>
          </ac:spMkLst>
        </pc:spChg>
        <pc:picChg chg="mod">
          <ac:chgData name="Smith, Jeanny E (EED)" userId="95984825-8bc5-422f-b04f-d6f4aa5ec313" providerId="ADAL" clId="{AA338945-9ADB-432F-8416-6578CB676CAA}" dt="2021-02-16T22:40:54.734" v="5981" actId="962"/>
          <ac:picMkLst>
            <pc:docMk/>
            <pc:sldMk cId="0" sldId="287"/>
            <ac:picMk id="544" creationId="{00000000-0000-0000-0000-000000000000}"/>
          </ac:picMkLst>
        </pc:picChg>
      </pc:sldChg>
      <pc:sldChg chg="modSp mod">
        <pc:chgData name="Smith, Jeanny E (EED)" userId="95984825-8bc5-422f-b04f-d6f4aa5ec313" providerId="ADAL" clId="{AA338945-9ADB-432F-8416-6578CB676CAA}" dt="2021-02-17T22:10:22.773" v="9008" actId="962"/>
        <pc:sldMkLst>
          <pc:docMk/>
          <pc:sldMk cId="0" sldId="288"/>
        </pc:sldMkLst>
        <pc:spChg chg="mod">
          <ac:chgData name="Smith, Jeanny E (EED)" userId="95984825-8bc5-422f-b04f-d6f4aa5ec313" providerId="ADAL" clId="{AA338945-9ADB-432F-8416-6578CB676CAA}" dt="2021-02-17T22:10:22.773" v="9008" actId="962"/>
          <ac:spMkLst>
            <pc:docMk/>
            <pc:sldMk cId="0" sldId="288"/>
            <ac:spMk id="553" creationId="{00000000-0000-0000-0000-000000000000}"/>
          </ac:spMkLst>
        </pc:spChg>
        <pc:picChg chg="mod">
          <ac:chgData name="Smith, Jeanny E (EED)" userId="95984825-8bc5-422f-b04f-d6f4aa5ec313" providerId="ADAL" clId="{AA338945-9ADB-432F-8416-6578CB676CAA}" dt="2021-02-16T22:41:23.773" v="5997" actId="962"/>
          <ac:picMkLst>
            <pc:docMk/>
            <pc:sldMk cId="0" sldId="288"/>
            <ac:picMk id="551" creationId="{00000000-0000-0000-0000-000000000000}"/>
          </ac:picMkLst>
        </pc:picChg>
      </pc:sldChg>
      <pc:sldChg chg="modSp mod">
        <pc:chgData name="Smith, Jeanny E (EED)" userId="95984825-8bc5-422f-b04f-d6f4aa5ec313" providerId="ADAL" clId="{AA338945-9ADB-432F-8416-6578CB676CAA}" dt="2021-02-17T22:47:14.007" v="9248" actId="20577"/>
        <pc:sldMkLst>
          <pc:docMk/>
          <pc:sldMk cId="0" sldId="289"/>
        </pc:sldMkLst>
        <pc:spChg chg="mod">
          <ac:chgData name="Smith, Jeanny E (EED)" userId="95984825-8bc5-422f-b04f-d6f4aa5ec313" providerId="ADAL" clId="{AA338945-9ADB-432F-8416-6578CB676CAA}" dt="2021-02-17T22:47:14.007" v="9248" actId="20577"/>
          <ac:spMkLst>
            <pc:docMk/>
            <pc:sldMk cId="0" sldId="289"/>
            <ac:spMk id="558" creationId="{00000000-0000-0000-0000-000000000000}"/>
          </ac:spMkLst>
        </pc:spChg>
        <pc:spChg chg="mod ord">
          <ac:chgData name="Smith, Jeanny E (EED)" userId="95984825-8bc5-422f-b04f-d6f4aa5ec313" providerId="ADAL" clId="{AA338945-9ADB-432F-8416-6578CB676CAA}" dt="2021-02-17T22:10:29.701" v="9010" actId="962"/>
          <ac:spMkLst>
            <pc:docMk/>
            <pc:sldMk cId="0" sldId="289"/>
            <ac:spMk id="561" creationId="{00000000-0000-0000-0000-000000000000}"/>
          </ac:spMkLst>
        </pc:spChg>
        <pc:picChg chg="mod">
          <ac:chgData name="Smith, Jeanny E (EED)" userId="95984825-8bc5-422f-b04f-d6f4aa5ec313" providerId="ADAL" clId="{AA338945-9ADB-432F-8416-6578CB676CAA}" dt="2021-02-16T22:41:31.130" v="5998" actId="962"/>
          <ac:picMkLst>
            <pc:docMk/>
            <pc:sldMk cId="0" sldId="289"/>
            <ac:picMk id="562" creationId="{00000000-0000-0000-0000-000000000000}"/>
          </ac:picMkLst>
        </pc:picChg>
      </pc:sldChg>
      <pc:sldChg chg="modSp mod">
        <pc:chgData name="Smith, Jeanny E (EED)" userId="95984825-8bc5-422f-b04f-d6f4aa5ec313" providerId="ADAL" clId="{AA338945-9ADB-432F-8416-6578CB676CAA}" dt="2021-02-17T22:10:33.015" v="9011" actId="962"/>
        <pc:sldMkLst>
          <pc:docMk/>
          <pc:sldMk cId="0" sldId="290"/>
        </pc:sldMkLst>
        <pc:spChg chg="mod">
          <ac:chgData name="Smith, Jeanny E (EED)" userId="95984825-8bc5-422f-b04f-d6f4aa5ec313" providerId="ADAL" clId="{AA338945-9ADB-432F-8416-6578CB676CAA}" dt="2021-02-17T22:10:33.015" v="9011" actId="962"/>
          <ac:spMkLst>
            <pc:docMk/>
            <pc:sldMk cId="0" sldId="290"/>
            <ac:spMk id="570" creationId="{00000000-0000-0000-0000-000000000000}"/>
          </ac:spMkLst>
        </pc:spChg>
      </pc:sldChg>
      <pc:sldChg chg="modSp mod">
        <pc:chgData name="Smith, Jeanny E (EED)" userId="95984825-8bc5-422f-b04f-d6f4aa5ec313" providerId="ADAL" clId="{AA338945-9ADB-432F-8416-6578CB676CAA}" dt="2021-02-17T22:10:35.550" v="9012" actId="962"/>
        <pc:sldMkLst>
          <pc:docMk/>
          <pc:sldMk cId="0" sldId="291"/>
        </pc:sldMkLst>
        <pc:spChg chg="mod">
          <ac:chgData name="Smith, Jeanny E (EED)" userId="95984825-8bc5-422f-b04f-d6f4aa5ec313" providerId="ADAL" clId="{AA338945-9ADB-432F-8416-6578CB676CAA}" dt="2021-02-17T22:10:35.550" v="9012" actId="962"/>
          <ac:spMkLst>
            <pc:docMk/>
            <pc:sldMk cId="0" sldId="291"/>
            <ac:spMk id="578" creationId="{00000000-0000-0000-0000-000000000000}"/>
          </ac:spMkLst>
        </pc:spChg>
        <pc:picChg chg="mod">
          <ac:chgData name="Smith, Jeanny E (EED)" userId="95984825-8bc5-422f-b04f-d6f4aa5ec313" providerId="ADAL" clId="{AA338945-9ADB-432F-8416-6578CB676CAA}" dt="2021-02-16T22:41:35.438" v="5999" actId="962"/>
          <ac:picMkLst>
            <pc:docMk/>
            <pc:sldMk cId="0" sldId="291"/>
            <ac:picMk id="579" creationId="{00000000-0000-0000-0000-000000000000}"/>
          </ac:picMkLst>
        </pc:picChg>
      </pc:sldChg>
      <pc:sldChg chg="modSp mod">
        <pc:chgData name="Smith, Jeanny E (EED)" userId="95984825-8bc5-422f-b04f-d6f4aa5ec313" providerId="ADAL" clId="{AA338945-9ADB-432F-8416-6578CB676CAA}" dt="2021-02-17T22:10:37.787" v="9013" actId="962"/>
        <pc:sldMkLst>
          <pc:docMk/>
          <pc:sldMk cId="0" sldId="292"/>
        </pc:sldMkLst>
        <pc:spChg chg="mod">
          <ac:chgData name="Smith, Jeanny E (EED)" userId="95984825-8bc5-422f-b04f-d6f4aa5ec313" providerId="ADAL" clId="{AA338945-9ADB-432F-8416-6578CB676CAA}" dt="2021-02-17T22:10:37.787" v="9013" actId="962"/>
          <ac:spMkLst>
            <pc:docMk/>
            <pc:sldMk cId="0" sldId="292"/>
            <ac:spMk id="586" creationId="{00000000-0000-0000-0000-000000000000}"/>
          </ac:spMkLst>
        </pc:spChg>
      </pc:sldChg>
      <pc:sldChg chg="modSp mod">
        <pc:chgData name="Smith, Jeanny E (EED)" userId="95984825-8bc5-422f-b04f-d6f4aa5ec313" providerId="ADAL" clId="{AA338945-9ADB-432F-8416-6578CB676CAA}" dt="2021-02-17T22:10:41.449" v="9014" actId="962"/>
        <pc:sldMkLst>
          <pc:docMk/>
          <pc:sldMk cId="0" sldId="293"/>
        </pc:sldMkLst>
        <pc:spChg chg="mod">
          <ac:chgData name="Smith, Jeanny E (EED)" userId="95984825-8bc5-422f-b04f-d6f4aa5ec313" providerId="ADAL" clId="{AA338945-9ADB-432F-8416-6578CB676CAA}" dt="2021-02-17T22:10:41.449" v="9014" actId="962"/>
          <ac:spMkLst>
            <pc:docMk/>
            <pc:sldMk cId="0" sldId="293"/>
            <ac:spMk id="593" creationId="{00000000-0000-0000-0000-000000000000}"/>
          </ac:spMkLst>
        </pc:spChg>
      </pc:sldChg>
      <pc:sldChg chg="modSp mod">
        <pc:chgData name="Smith, Jeanny E (EED)" userId="95984825-8bc5-422f-b04f-d6f4aa5ec313" providerId="ADAL" clId="{AA338945-9ADB-432F-8416-6578CB676CAA}" dt="2021-02-17T22:10:45.366" v="9015" actId="962"/>
        <pc:sldMkLst>
          <pc:docMk/>
          <pc:sldMk cId="0" sldId="294"/>
        </pc:sldMkLst>
        <pc:spChg chg="mod">
          <ac:chgData name="Smith, Jeanny E (EED)" userId="95984825-8bc5-422f-b04f-d6f4aa5ec313" providerId="ADAL" clId="{AA338945-9ADB-432F-8416-6578CB676CAA}" dt="2021-02-17T22:10:45.366" v="9015" actId="962"/>
          <ac:spMkLst>
            <pc:docMk/>
            <pc:sldMk cId="0" sldId="294"/>
            <ac:spMk id="600" creationId="{00000000-0000-0000-0000-000000000000}"/>
          </ac:spMkLst>
        </pc:spChg>
        <pc:picChg chg="mod">
          <ac:chgData name="Smith, Jeanny E (EED)" userId="95984825-8bc5-422f-b04f-d6f4aa5ec313" providerId="ADAL" clId="{AA338945-9ADB-432F-8416-6578CB676CAA}" dt="2021-02-16T22:41:38.886" v="6000" actId="962"/>
          <ac:picMkLst>
            <pc:docMk/>
            <pc:sldMk cId="0" sldId="294"/>
            <ac:picMk id="602" creationId="{00000000-0000-0000-0000-000000000000}"/>
          </ac:picMkLst>
        </pc:picChg>
        <pc:picChg chg="mod">
          <ac:chgData name="Smith, Jeanny E (EED)" userId="95984825-8bc5-422f-b04f-d6f4aa5ec313" providerId="ADAL" clId="{AA338945-9ADB-432F-8416-6578CB676CAA}" dt="2021-02-16T23:21:44.926" v="6004" actId="962"/>
          <ac:picMkLst>
            <pc:docMk/>
            <pc:sldMk cId="0" sldId="294"/>
            <ac:picMk id="603" creationId="{00000000-0000-0000-0000-000000000000}"/>
          </ac:picMkLst>
        </pc:picChg>
        <pc:picChg chg="mod">
          <ac:chgData name="Smith, Jeanny E (EED)" userId="95984825-8bc5-422f-b04f-d6f4aa5ec313" providerId="ADAL" clId="{AA338945-9ADB-432F-8416-6578CB676CAA}" dt="2021-02-16T23:21:48.401" v="6005" actId="962"/>
          <ac:picMkLst>
            <pc:docMk/>
            <pc:sldMk cId="0" sldId="294"/>
            <ac:picMk id="604" creationId="{00000000-0000-0000-0000-000000000000}"/>
          </ac:picMkLst>
        </pc:picChg>
        <pc:picChg chg="mod">
          <ac:chgData name="Smith, Jeanny E (EED)" userId="95984825-8bc5-422f-b04f-d6f4aa5ec313" providerId="ADAL" clId="{AA338945-9ADB-432F-8416-6578CB676CAA}" dt="2021-02-16T23:21:50.964" v="6006" actId="962"/>
          <ac:picMkLst>
            <pc:docMk/>
            <pc:sldMk cId="0" sldId="294"/>
            <ac:picMk id="605" creationId="{00000000-0000-0000-0000-000000000000}"/>
          </ac:picMkLst>
        </pc:picChg>
      </pc:sldChg>
      <pc:sldChg chg="modSp mod">
        <pc:chgData name="Smith, Jeanny E (EED)" userId="95984825-8bc5-422f-b04f-d6f4aa5ec313" providerId="ADAL" clId="{AA338945-9ADB-432F-8416-6578CB676CAA}" dt="2021-02-17T22:11:11.981" v="9020"/>
        <pc:sldMkLst>
          <pc:docMk/>
          <pc:sldMk cId="0" sldId="295"/>
        </pc:sldMkLst>
        <pc:spChg chg="ord">
          <ac:chgData name="Smith, Jeanny E (EED)" userId="95984825-8bc5-422f-b04f-d6f4aa5ec313" providerId="ADAL" clId="{AA338945-9ADB-432F-8416-6578CB676CAA}" dt="2021-02-17T22:11:11.981" v="9020"/>
          <ac:spMkLst>
            <pc:docMk/>
            <pc:sldMk cId="0" sldId="295"/>
            <ac:spMk id="2" creationId="{D122F870-8FF7-4AFB-AE6E-5B09B6A8532A}"/>
          </ac:spMkLst>
        </pc:spChg>
        <pc:spChg chg="ord">
          <ac:chgData name="Smith, Jeanny E (EED)" userId="95984825-8bc5-422f-b04f-d6f4aa5ec313" providerId="ADAL" clId="{AA338945-9ADB-432F-8416-6578CB676CAA}" dt="2021-02-17T22:10:56.313" v="9019"/>
          <ac:spMkLst>
            <pc:docMk/>
            <pc:sldMk cId="0" sldId="295"/>
            <ac:spMk id="610" creationId="{00000000-0000-0000-0000-000000000000}"/>
          </ac:spMkLst>
        </pc:spChg>
        <pc:spChg chg="mod">
          <ac:chgData name="Smith, Jeanny E (EED)" userId="95984825-8bc5-422f-b04f-d6f4aa5ec313" providerId="ADAL" clId="{AA338945-9ADB-432F-8416-6578CB676CAA}" dt="2021-02-17T22:10:49.321" v="9016" actId="962"/>
          <ac:spMkLst>
            <pc:docMk/>
            <pc:sldMk cId="0" sldId="295"/>
            <ac:spMk id="611" creationId="{00000000-0000-0000-0000-000000000000}"/>
          </ac:spMkLst>
        </pc:spChg>
        <pc:picChg chg="mod">
          <ac:chgData name="Smith, Jeanny E (EED)" userId="95984825-8bc5-422f-b04f-d6f4aa5ec313" providerId="ADAL" clId="{AA338945-9ADB-432F-8416-6578CB676CAA}" dt="2021-02-17T16:43:44.329" v="6474" actId="962"/>
          <ac:picMkLst>
            <pc:docMk/>
            <pc:sldMk cId="0" sldId="295"/>
            <ac:picMk id="612" creationId="{00000000-0000-0000-0000-000000000000}"/>
          </ac:picMkLst>
        </pc:picChg>
      </pc:sldChg>
      <pc:sldChg chg="modSp mod">
        <pc:chgData name="Smith, Jeanny E (EED)" userId="95984825-8bc5-422f-b04f-d6f4aa5ec313" providerId="ADAL" clId="{AA338945-9ADB-432F-8416-6578CB676CAA}" dt="2021-02-17T22:11:18.594" v="9021" actId="962"/>
        <pc:sldMkLst>
          <pc:docMk/>
          <pc:sldMk cId="0" sldId="296"/>
        </pc:sldMkLst>
        <pc:spChg chg="mod">
          <ac:chgData name="Smith, Jeanny E (EED)" userId="95984825-8bc5-422f-b04f-d6f4aa5ec313" providerId="ADAL" clId="{AA338945-9ADB-432F-8416-6578CB676CAA}" dt="2021-02-17T22:11:18.594" v="9021" actId="962"/>
          <ac:spMkLst>
            <pc:docMk/>
            <pc:sldMk cId="0" sldId="296"/>
            <ac:spMk id="619" creationId="{00000000-0000-0000-0000-000000000000}"/>
          </ac:spMkLst>
        </pc:spChg>
        <pc:picChg chg="mod">
          <ac:chgData name="Smith, Jeanny E (EED)" userId="95984825-8bc5-422f-b04f-d6f4aa5ec313" providerId="ADAL" clId="{AA338945-9ADB-432F-8416-6578CB676CAA}" dt="2021-02-17T16:50:39.133" v="7340" actId="962"/>
          <ac:picMkLst>
            <pc:docMk/>
            <pc:sldMk cId="0" sldId="296"/>
            <ac:picMk id="620" creationId="{00000000-0000-0000-0000-000000000000}"/>
          </ac:picMkLst>
        </pc:picChg>
      </pc:sldChg>
      <pc:sldChg chg="modSp mod">
        <pc:chgData name="Smith, Jeanny E (EED)" userId="95984825-8bc5-422f-b04f-d6f4aa5ec313" providerId="ADAL" clId="{AA338945-9ADB-432F-8416-6578CB676CAA}" dt="2021-02-17T22:12:39.256" v="9038"/>
        <pc:sldMkLst>
          <pc:docMk/>
          <pc:sldMk cId="0" sldId="297"/>
        </pc:sldMkLst>
        <pc:spChg chg="ord">
          <ac:chgData name="Smith, Jeanny E (EED)" userId="95984825-8bc5-422f-b04f-d6f4aa5ec313" providerId="ADAL" clId="{AA338945-9ADB-432F-8416-6578CB676CAA}" dt="2021-02-17T22:12:18.690" v="9028"/>
          <ac:spMkLst>
            <pc:docMk/>
            <pc:sldMk cId="0" sldId="297"/>
            <ac:spMk id="628" creationId="{00000000-0000-0000-0000-000000000000}"/>
          </ac:spMkLst>
        </pc:spChg>
        <pc:spChg chg="ord">
          <ac:chgData name="Smith, Jeanny E (EED)" userId="95984825-8bc5-422f-b04f-d6f4aa5ec313" providerId="ADAL" clId="{AA338945-9ADB-432F-8416-6578CB676CAA}" dt="2021-02-17T22:11:57.721" v="9026"/>
          <ac:spMkLst>
            <pc:docMk/>
            <pc:sldMk cId="0" sldId="297"/>
            <ac:spMk id="629" creationId="{00000000-0000-0000-0000-000000000000}"/>
          </ac:spMkLst>
        </pc:spChg>
        <pc:spChg chg="ord">
          <ac:chgData name="Smith, Jeanny E (EED)" userId="95984825-8bc5-422f-b04f-d6f4aa5ec313" providerId="ADAL" clId="{AA338945-9ADB-432F-8416-6578CB676CAA}" dt="2021-02-17T22:12:24.739" v="9032"/>
          <ac:spMkLst>
            <pc:docMk/>
            <pc:sldMk cId="0" sldId="297"/>
            <ac:spMk id="631" creationId="{00000000-0000-0000-0000-000000000000}"/>
          </ac:spMkLst>
        </pc:spChg>
        <pc:spChg chg="mod">
          <ac:chgData name="Smith, Jeanny E (EED)" userId="95984825-8bc5-422f-b04f-d6f4aa5ec313" providerId="ADAL" clId="{AA338945-9ADB-432F-8416-6578CB676CAA}" dt="2021-02-17T22:11:44.663" v="9023" actId="1076"/>
          <ac:spMkLst>
            <pc:docMk/>
            <pc:sldMk cId="0" sldId="297"/>
            <ac:spMk id="632" creationId="{00000000-0000-0000-0000-000000000000}"/>
          </ac:spMkLst>
        </pc:spChg>
        <pc:spChg chg="ord">
          <ac:chgData name="Smith, Jeanny E (EED)" userId="95984825-8bc5-422f-b04f-d6f4aa5ec313" providerId="ADAL" clId="{AA338945-9ADB-432F-8416-6578CB676CAA}" dt="2021-02-17T22:12:27.869" v="9033"/>
          <ac:spMkLst>
            <pc:docMk/>
            <pc:sldMk cId="0" sldId="297"/>
            <ac:spMk id="633" creationId="{00000000-0000-0000-0000-000000000000}"/>
          </ac:spMkLst>
        </pc:spChg>
        <pc:spChg chg="ord">
          <ac:chgData name="Smith, Jeanny E (EED)" userId="95984825-8bc5-422f-b04f-d6f4aa5ec313" providerId="ADAL" clId="{AA338945-9ADB-432F-8416-6578CB676CAA}" dt="2021-02-17T22:12:39.256" v="9038"/>
          <ac:spMkLst>
            <pc:docMk/>
            <pc:sldMk cId="0" sldId="297"/>
            <ac:spMk id="634" creationId="{00000000-0000-0000-0000-000000000000}"/>
          </ac:spMkLst>
        </pc:spChg>
        <pc:spChg chg="mod">
          <ac:chgData name="Smith, Jeanny E (EED)" userId="95984825-8bc5-422f-b04f-d6f4aa5ec313" providerId="ADAL" clId="{AA338945-9ADB-432F-8416-6578CB676CAA}" dt="2021-02-17T22:11:22.715" v="9022" actId="962"/>
          <ac:spMkLst>
            <pc:docMk/>
            <pc:sldMk cId="0" sldId="297"/>
            <ac:spMk id="636" creationId="{00000000-0000-0000-0000-000000000000}"/>
          </ac:spMkLst>
        </pc:spChg>
      </pc:sldChg>
      <pc:sldChg chg="delSp modSp mod">
        <pc:chgData name="Smith, Jeanny E (EED)" userId="95984825-8bc5-422f-b04f-d6f4aa5ec313" providerId="ADAL" clId="{AA338945-9ADB-432F-8416-6578CB676CAA}" dt="2021-02-17T22:13:28.686" v="9041"/>
        <pc:sldMkLst>
          <pc:docMk/>
          <pc:sldMk cId="0" sldId="298"/>
        </pc:sldMkLst>
        <pc:spChg chg="del">
          <ac:chgData name="Smith, Jeanny E (EED)" userId="95984825-8bc5-422f-b04f-d6f4aa5ec313" providerId="ADAL" clId="{AA338945-9ADB-432F-8416-6578CB676CAA}" dt="2021-02-17T22:13:16.565" v="9040" actId="21"/>
          <ac:spMkLst>
            <pc:docMk/>
            <pc:sldMk cId="0" sldId="298"/>
            <ac:spMk id="643" creationId="{00000000-0000-0000-0000-000000000000}"/>
          </ac:spMkLst>
        </pc:spChg>
        <pc:spChg chg="mod">
          <ac:chgData name="Smith, Jeanny E (EED)" userId="95984825-8bc5-422f-b04f-d6f4aa5ec313" providerId="ADAL" clId="{AA338945-9ADB-432F-8416-6578CB676CAA}" dt="2021-02-17T22:13:06.453" v="9039" actId="962"/>
          <ac:spMkLst>
            <pc:docMk/>
            <pc:sldMk cId="0" sldId="298"/>
            <ac:spMk id="644" creationId="{00000000-0000-0000-0000-000000000000}"/>
          </ac:spMkLst>
        </pc:spChg>
        <pc:spChg chg="mod">
          <ac:chgData name="Smith, Jeanny E (EED)" userId="95984825-8bc5-422f-b04f-d6f4aa5ec313" providerId="ADAL" clId="{AA338945-9ADB-432F-8416-6578CB676CAA}" dt="2021-02-17T16:52:29.367" v="7661" actId="962"/>
          <ac:spMkLst>
            <pc:docMk/>
            <pc:sldMk cId="0" sldId="298"/>
            <ac:spMk id="647" creationId="{00000000-0000-0000-0000-000000000000}"/>
          </ac:spMkLst>
        </pc:spChg>
        <pc:picChg chg="mod">
          <ac:chgData name="Smith, Jeanny E (EED)" userId="95984825-8bc5-422f-b04f-d6f4aa5ec313" providerId="ADAL" clId="{AA338945-9ADB-432F-8416-6578CB676CAA}" dt="2021-02-17T16:51:52.870" v="7560" actId="962"/>
          <ac:picMkLst>
            <pc:docMk/>
            <pc:sldMk cId="0" sldId="298"/>
            <ac:picMk id="645" creationId="{00000000-0000-0000-0000-000000000000}"/>
          </ac:picMkLst>
        </pc:picChg>
        <pc:picChg chg="mod ord">
          <ac:chgData name="Smith, Jeanny E (EED)" userId="95984825-8bc5-422f-b04f-d6f4aa5ec313" providerId="ADAL" clId="{AA338945-9ADB-432F-8416-6578CB676CAA}" dt="2021-02-17T22:13:28.686" v="9041"/>
          <ac:picMkLst>
            <pc:docMk/>
            <pc:sldMk cId="0" sldId="298"/>
            <ac:picMk id="646" creationId="{00000000-0000-0000-0000-000000000000}"/>
          </ac:picMkLst>
        </pc:picChg>
      </pc:sldChg>
      <pc:sldChg chg="modSp mod">
        <pc:chgData name="Smith, Jeanny E (EED)" userId="95984825-8bc5-422f-b04f-d6f4aa5ec313" providerId="ADAL" clId="{AA338945-9ADB-432F-8416-6578CB676CAA}" dt="2021-02-17T22:13:33.139" v="9042" actId="962"/>
        <pc:sldMkLst>
          <pc:docMk/>
          <pc:sldMk cId="0" sldId="299"/>
        </pc:sldMkLst>
        <pc:spChg chg="mod">
          <ac:chgData name="Smith, Jeanny E (EED)" userId="95984825-8bc5-422f-b04f-d6f4aa5ec313" providerId="ADAL" clId="{AA338945-9ADB-432F-8416-6578CB676CAA}" dt="2021-02-17T22:13:33.139" v="9042" actId="962"/>
          <ac:spMkLst>
            <pc:docMk/>
            <pc:sldMk cId="0" sldId="299"/>
            <ac:spMk id="655" creationId="{00000000-0000-0000-0000-000000000000}"/>
          </ac:spMkLst>
        </pc:spChg>
        <pc:picChg chg="mod">
          <ac:chgData name="Smith, Jeanny E (EED)" userId="95984825-8bc5-422f-b04f-d6f4aa5ec313" providerId="ADAL" clId="{AA338945-9ADB-432F-8416-6578CB676CAA}" dt="2021-02-17T16:52:40.763" v="7662" actId="962"/>
          <ac:picMkLst>
            <pc:docMk/>
            <pc:sldMk cId="0" sldId="299"/>
            <ac:picMk id="656" creationId="{00000000-0000-0000-0000-000000000000}"/>
          </ac:picMkLst>
        </pc:picChg>
      </pc:sldChg>
      <pc:sldChg chg="modSp mod">
        <pc:chgData name="Smith, Jeanny E (EED)" userId="95984825-8bc5-422f-b04f-d6f4aa5ec313" providerId="ADAL" clId="{AA338945-9ADB-432F-8416-6578CB676CAA}" dt="2021-02-17T22:13:37.363" v="9043" actId="962"/>
        <pc:sldMkLst>
          <pc:docMk/>
          <pc:sldMk cId="0" sldId="300"/>
        </pc:sldMkLst>
        <pc:spChg chg="mod">
          <ac:chgData name="Smith, Jeanny E (EED)" userId="95984825-8bc5-422f-b04f-d6f4aa5ec313" providerId="ADAL" clId="{AA338945-9ADB-432F-8416-6578CB676CAA}" dt="2021-02-17T22:13:37.363" v="9043" actId="962"/>
          <ac:spMkLst>
            <pc:docMk/>
            <pc:sldMk cId="0" sldId="300"/>
            <ac:spMk id="665" creationId="{00000000-0000-0000-0000-000000000000}"/>
          </ac:spMkLst>
        </pc:spChg>
        <pc:picChg chg="mod">
          <ac:chgData name="Smith, Jeanny E (EED)" userId="95984825-8bc5-422f-b04f-d6f4aa5ec313" providerId="ADAL" clId="{AA338945-9ADB-432F-8416-6578CB676CAA}" dt="2021-02-17T16:52:45.097" v="7663" actId="962"/>
          <ac:picMkLst>
            <pc:docMk/>
            <pc:sldMk cId="0" sldId="300"/>
            <ac:picMk id="666" creationId="{00000000-0000-0000-0000-000000000000}"/>
          </ac:picMkLst>
        </pc:picChg>
      </pc:sldChg>
      <pc:sldChg chg="modSp mod">
        <pc:chgData name="Smith, Jeanny E (EED)" userId="95984825-8bc5-422f-b04f-d6f4aa5ec313" providerId="ADAL" clId="{AA338945-9ADB-432F-8416-6578CB676CAA}" dt="2021-02-17T22:13:41.823" v="9044" actId="962"/>
        <pc:sldMkLst>
          <pc:docMk/>
          <pc:sldMk cId="0" sldId="301"/>
        </pc:sldMkLst>
        <pc:spChg chg="mod">
          <ac:chgData name="Smith, Jeanny E (EED)" userId="95984825-8bc5-422f-b04f-d6f4aa5ec313" providerId="ADAL" clId="{AA338945-9ADB-432F-8416-6578CB676CAA}" dt="2021-02-17T22:13:41.823" v="9044" actId="962"/>
          <ac:spMkLst>
            <pc:docMk/>
            <pc:sldMk cId="0" sldId="301"/>
            <ac:spMk id="674" creationId="{00000000-0000-0000-0000-000000000000}"/>
          </ac:spMkLst>
        </pc:spChg>
        <pc:picChg chg="mod">
          <ac:chgData name="Smith, Jeanny E (EED)" userId="95984825-8bc5-422f-b04f-d6f4aa5ec313" providerId="ADAL" clId="{AA338945-9ADB-432F-8416-6578CB676CAA}" dt="2021-02-17T16:52:50.589" v="7664" actId="962"/>
          <ac:picMkLst>
            <pc:docMk/>
            <pc:sldMk cId="0" sldId="301"/>
            <ac:picMk id="673" creationId="{00000000-0000-0000-0000-000000000000}"/>
          </ac:picMkLst>
        </pc:picChg>
      </pc:sldChg>
      <pc:sldChg chg="modSp mod">
        <pc:chgData name="Smith, Jeanny E (EED)" userId="95984825-8bc5-422f-b04f-d6f4aa5ec313" providerId="ADAL" clId="{AA338945-9ADB-432F-8416-6578CB676CAA}" dt="2021-02-17T22:13:49.161" v="9047"/>
        <pc:sldMkLst>
          <pc:docMk/>
          <pc:sldMk cId="0" sldId="302"/>
        </pc:sldMkLst>
        <pc:spChg chg="mod">
          <ac:chgData name="Smith, Jeanny E (EED)" userId="95984825-8bc5-422f-b04f-d6f4aa5ec313" providerId="ADAL" clId="{AA338945-9ADB-432F-8416-6578CB676CAA}" dt="2021-02-17T22:13:44.564" v="9045" actId="962"/>
          <ac:spMkLst>
            <pc:docMk/>
            <pc:sldMk cId="0" sldId="302"/>
            <ac:spMk id="681" creationId="{00000000-0000-0000-0000-000000000000}"/>
          </ac:spMkLst>
        </pc:spChg>
        <pc:picChg chg="mod">
          <ac:chgData name="Smith, Jeanny E (EED)" userId="95984825-8bc5-422f-b04f-d6f4aa5ec313" providerId="ADAL" clId="{AA338945-9ADB-432F-8416-6578CB676CAA}" dt="2021-02-17T16:53:20.126" v="7724" actId="962"/>
          <ac:picMkLst>
            <pc:docMk/>
            <pc:sldMk cId="0" sldId="302"/>
            <ac:picMk id="679" creationId="{00000000-0000-0000-0000-000000000000}"/>
          </ac:picMkLst>
        </pc:picChg>
        <pc:picChg chg="mod ord">
          <ac:chgData name="Smith, Jeanny E (EED)" userId="95984825-8bc5-422f-b04f-d6f4aa5ec313" providerId="ADAL" clId="{AA338945-9ADB-432F-8416-6578CB676CAA}" dt="2021-02-17T22:13:49.161" v="9047"/>
          <ac:picMkLst>
            <pc:docMk/>
            <pc:sldMk cId="0" sldId="302"/>
            <ac:picMk id="680" creationId="{00000000-0000-0000-0000-000000000000}"/>
          </ac:picMkLst>
        </pc:picChg>
      </pc:sldChg>
      <pc:sldChg chg="modSp mod">
        <pc:chgData name="Smith, Jeanny E (EED)" userId="95984825-8bc5-422f-b04f-d6f4aa5ec313" providerId="ADAL" clId="{AA338945-9ADB-432F-8416-6578CB676CAA}" dt="2021-02-17T22:13:53.742" v="9048" actId="962"/>
        <pc:sldMkLst>
          <pc:docMk/>
          <pc:sldMk cId="0" sldId="303"/>
        </pc:sldMkLst>
        <pc:spChg chg="mod">
          <ac:chgData name="Smith, Jeanny E (EED)" userId="95984825-8bc5-422f-b04f-d6f4aa5ec313" providerId="ADAL" clId="{AA338945-9ADB-432F-8416-6578CB676CAA}" dt="2021-02-17T22:13:53.742" v="9048" actId="962"/>
          <ac:spMkLst>
            <pc:docMk/>
            <pc:sldMk cId="0" sldId="303"/>
            <ac:spMk id="689" creationId="{00000000-0000-0000-0000-000000000000}"/>
          </ac:spMkLst>
        </pc:spChg>
        <pc:picChg chg="mod">
          <ac:chgData name="Smith, Jeanny E (EED)" userId="95984825-8bc5-422f-b04f-d6f4aa5ec313" providerId="ADAL" clId="{AA338945-9ADB-432F-8416-6578CB676CAA}" dt="2021-02-17T16:54:34.017" v="7984" actId="962"/>
          <ac:picMkLst>
            <pc:docMk/>
            <pc:sldMk cId="0" sldId="303"/>
            <ac:picMk id="690" creationId="{00000000-0000-0000-0000-000000000000}"/>
          </ac:picMkLst>
        </pc:picChg>
        <pc:picChg chg="mod">
          <ac:chgData name="Smith, Jeanny E (EED)" userId="95984825-8bc5-422f-b04f-d6f4aa5ec313" providerId="ADAL" clId="{AA338945-9ADB-432F-8416-6578CB676CAA}" dt="2021-02-17T16:57:21.295" v="8012" actId="962"/>
          <ac:picMkLst>
            <pc:docMk/>
            <pc:sldMk cId="0" sldId="303"/>
            <ac:picMk id="691" creationId="{00000000-0000-0000-0000-000000000000}"/>
          </ac:picMkLst>
        </pc:picChg>
        <pc:picChg chg="mod">
          <ac:chgData name="Smith, Jeanny E (EED)" userId="95984825-8bc5-422f-b04f-d6f4aa5ec313" providerId="ADAL" clId="{AA338945-9ADB-432F-8416-6578CB676CAA}" dt="2021-02-17T17:03:50.085" v="8282" actId="962"/>
          <ac:picMkLst>
            <pc:docMk/>
            <pc:sldMk cId="0" sldId="303"/>
            <ac:picMk id="692" creationId="{00000000-0000-0000-0000-000000000000}"/>
          </ac:picMkLst>
        </pc:picChg>
        <pc:picChg chg="mod">
          <ac:chgData name="Smith, Jeanny E (EED)" userId="95984825-8bc5-422f-b04f-d6f4aa5ec313" providerId="ADAL" clId="{AA338945-9ADB-432F-8416-6578CB676CAA}" dt="2021-02-17T17:02:51.602" v="8148" actId="962"/>
          <ac:picMkLst>
            <pc:docMk/>
            <pc:sldMk cId="0" sldId="303"/>
            <ac:picMk id="693" creationId="{00000000-0000-0000-0000-000000000000}"/>
          </ac:picMkLst>
        </pc:picChg>
      </pc:sldChg>
      <pc:sldChg chg="delSp modSp mod">
        <pc:chgData name="Smith, Jeanny E (EED)" userId="95984825-8bc5-422f-b04f-d6f4aa5ec313" providerId="ADAL" clId="{AA338945-9ADB-432F-8416-6578CB676CAA}" dt="2021-02-17T22:14:14.745" v="9050" actId="21"/>
        <pc:sldMkLst>
          <pc:docMk/>
          <pc:sldMk cId="0" sldId="304"/>
        </pc:sldMkLst>
        <pc:spChg chg="del">
          <ac:chgData name="Smith, Jeanny E (EED)" userId="95984825-8bc5-422f-b04f-d6f4aa5ec313" providerId="ADAL" clId="{AA338945-9ADB-432F-8416-6578CB676CAA}" dt="2021-02-17T22:14:14.745" v="9050" actId="21"/>
          <ac:spMkLst>
            <pc:docMk/>
            <pc:sldMk cId="0" sldId="304"/>
            <ac:spMk id="699" creationId="{00000000-0000-0000-0000-000000000000}"/>
          </ac:spMkLst>
        </pc:spChg>
        <pc:spChg chg="mod">
          <ac:chgData name="Smith, Jeanny E (EED)" userId="95984825-8bc5-422f-b04f-d6f4aa5ec313" providerId="ADAL" clId="{AA338945-9ADB-432F-8416-6578CB676CAA}" dt="2021-02-17T22:13:58.535" v="9049" actId="962"/>
          <ac:spMkLst>
            <pc:docMk/>
            <pc:sldMk cId="0" sldId="304"/>
            <ac:spMk id="701" creationId="{00000000-0000-0000-0000-000000000000}"/>
          </ac:spMkLst>
        </pc:spChg>
        <pc:picChg chg="mod">
          <ac:chgData name="Smith, Jeanny E (EED)" userId="95984825-8bc5-422f-b04f-d6f4aa5ec313" providerId="ADAL" clId="{AA338945-9ADB-432F-8416-6578CB676CAA}" dt="2021-02-17T17:04:24.229" v="8374" actId="962"/>
          <ac:picMkLst>
            <pc:docMk/>
            <pc:sldMk cId="0" sldId="304"/>
            <ac:picMk id="702" creationId="{00000000-0000-0000-0000-000000000000}"/>
          </ac:picMkLst>
        </pc:picChg>
      </pc:sldChg>
      <pc:sldChg chg="delSp modSp mod">
        <pc:chgData name="Smith, Jeanny E (EED)" userId="95984825-8bc5-422f-b04f-d6f4aa5ec313" providerId="ADAL" clId="{AA338945-9ADB-432F-8416-6578CB676CAA}" dt="2021-02-17T22:14:46.657" v="9054"/>
        <pc:sldMkLst>
          <pc:docMk/>
          <pc:sldMk cId="0" sldId="305"/>
        </pc:sldMkLst>
        <pc:spChg chg="del">
          <ac:chgData name="Smith, Jeanny E (EED)" userId="95984825-8bc5-422f-b04f-d6f4aa5ec313" providerId="ADAL" clId="{AA338945-9ADB-432F-8416-6578CB676CAA}" dt="2021-02-17T22:14:42.032" v="9053" actId="21"/>
          <ac:spMkLst>
            <pc:docMk/>
            <pc:sldMk cId="0" sldId="305"/>
            <ac:spMk id="711" creationId="{00000000-0000-0000-0000-000000000000}"/>
          </ac:spMkLst>
        </pc:spChg>
        <pc:spChg chg="mod">
          <ac:chgData name="Smith, Jeanny E (EED)" userId="95984825-8bc5-422f-b04f-d6f4aa5ec313" providerId="ADAL" clId="{AA338945-9ADB-432F-8416-6578CB676CAA}" dt="2021-02-17T22:14:27.962" v="9051" actId="962"/>
          <ac:spMkLst>
            <pc:docMk/>
            <pc:sldMk cId="0" sldId="305"/>
            <ac:spMk id="712" creationId="{00000000-0000-0000-0000-000000000000}"/>
          </ac:spMkLst>
        </pc:spChg>
        <pc:picChg chg="mod ord">
          <ac:chgData name="Smith, Jeanny E (EED)" userId="95984825-8bc5-422f-b04f-d6f4aa5ec313" providerId="ADAL" clId="{AA338945-9ADB-432F-8416-6578CB676CAA}" dt="2021-02-17T22:14:46.657" v="9054"/>
          <ac:picMkLst>
            <pc:docMk/>
            <pc:sldMk cId="0" sldId="305"/>
            <ac:picMk id="714" creationId="{00000000-0000-0000-0000-000000000000}"/>
          </ac:picMkLst>
        </pc:picChg>
      </pc:sldChg>
      <pc:sldChg chg="modSp mod">
        <pc:chgData name="Smith, Jeanny E (EED)" userId="95984825-8bc5-422f-b04f-d6f4aa5ec313" providerId="ADAL" clId="{AA338945-9ADB-432F-8416-6578CB676CAA}" dt="2021-02-17T22:14:52.450" v="9055" actId="962"/>
        <pc:sldMkLst>
          <pc:docMk/>
          <pc:sldMk cId="0" sldId="306"/>
        </pc:sldMkLst>
        <pc:spChg chg="mod">
          <ac:chgData name="Smith, Jeanny E (EED)" userId="95984825-8bc5-422f-b04f-d6f4aa5ec313" providerId="ADAL" clId="{AA338945-9ADB-432F-8416-6578CB676CAA}" dt="2021-02-17T22:14:52.450" v="9055" actId="962"/>
          <ac:spMkLst>
            <pc:docMk/>
            <pc:sldMk cId="0" sldId="306"/>
            <ac:spMk id="721" creationId="{00000000-0000-0000-0000-000000000000}"/>
          </ac:spMkLst>
        </pc:spChg>
        <pc:picChg chg="mod">
          <ac:chgData name="Smith, Jeanny E (EED)" userId="95984825-8bc5-422f-b04f-d6f4aa5ec313" providerId="ADAL" clId="{AA338945-9ADB-432F-8416-6578CB676CAA}" dt="2021-02-17T17:04:47.533" v="8375" actId="962"/>
          <ac:picMkLst>
            <pc:docMk/>
            <pc:sldMk cId="0" sldId="306"/>
            <ac:picMk id="722" creationId="{00000000-0000-0000-0000-000000000000}"/>
          </ac:picMkLst>
        </pc:picChg>
      </pc:sldChg>
      <pc:sldChg chg="delSp modSp mod">
        <pc:chgData name="Smith, Jeanny E (EED)" userId="95984825-8bc5-422f-b04f-d6f4aa5ec313" providerId="ADAL" clId="{AA338945-9ADB-432F-8416-6578CB676CAA}" dt="2021-02-17T22:15:50.574" v="9060"/>
        <pc:sldMkLst>
          <pc:docMk/>
          <pc:sldMk cId="0" sldId="307"/>
        </pc:sldMkLst>
        <pc:spChg chg="del">
          <ac:chgData name="Smith, Jeanny E (EED)" userId="95984825-8bc5-422f-b04f-d6f4aa5ec313" providerId="ADAL" clId="{AA338945-9ADB-432F-8416-6578CB676CAA}" dt="2021-02-17T22:15:10.170" v="9057" actId="21"/>
          <ac:spMkLst>
            <pc:docMk/>
            <pc:sldMk cId="0" sldId="307"/>
            <ac:spMk id="728" creationId="{00000000-0000-0000-0000-000000000000}"/>
          </ac:spMkLst>
        </pc:spChg>
        <pc:spChg chg="ord">
          <ac:chgData name="Smith, Jeanny E (EED)" userId="95984825-8bc5-422f-b04f-d6f4aa5ec313" providerId="ADAL" clId="{AA338945-9ADB-432F-8416-6578CB676CAA}" dt="2021-02-17T22:15:50.574" v="9060"/>
          <ac:spMkLst>
            <pc:docMk/>
            <pc:sldMk cId="0" sldId="307"/>
            <ac:spMk id="729" creationId="{00000000-0000-0000-0000-000000000000}"/>
          </ac:spMkLst>
        </pc:spChg>
        <pc:spChg chg="mod">
          <ac:chgData name="Smith, Jeanny E (EED)" userId="95984825-8bc5-422f-b04f-d6f4aa5ec313" providerId="ADAL" clId="{AA338945-9ADB-432F-8416-6578CB676CAA}" dt="2021-02-17T22:15:03.086" v="9056" actId="962"/>
          <ac:spMkLst>
            <pc:docMk/>
            <pc:sldMk cId="0" sldId="307"/>
            <ac:spMk id="730" creationId="{00000000-0000-0000-0000-000000000000}"/>
          </ac:spMkLst>
        </pc:spChg>
        <pc:picChg chg="mod">
          <ac:chgData name="Smith, Jeanny E (EED)" userId="95984825-8bc5-422f-b04f-d6f4aa5ec313" providerId="ADAL" clId="{AA338945-9ADB-432F-8416-6578CB676CAA}" dt="2021-02-17T17:05:13.426" v="8533" actId="962"/>
          <ac:picMkLst>
            <pc:docMk/>
            <pc:sldMk cId="0" sldId="307"/>
            <ac:picMk id="731" creationId="{00000000-0000-0000-0000-000000000000}"/>
          </ac:picMkLst>
        </pc:picChg>
      </pc:sldChg>
      <pc:sldChg chg="modSp mod">
        <pc:chgData name="Smith, Jeanny E (EED)" userId="95984825-8bc5-422f-b04f-d6f4aa5ec313" providerId="ADAL" clId="{AA338945-9ADB-432F-8416-6578CB676CAA}" dt="2021-02-17T22:16:03.678" v="9061" actId="962"/>
        <pc:sldMkLst>
          <pc:docMk/>
          <pc:sldMk cId="0" sldId="308"/>
        </pc:sldMkLst>
        <pc:spChg chg="mod">
          <ac:chgData name="Smith, Jeanny E (EED)" userId="95984825-8bc5-422f-b04f-d6f4aa5ec313" providerId="ADAL" clId="{AA338945-9ADB-432F-8416-6578CB676CAA}" dt="2021-02-17T22:16:03.678" v="9061" actId="962"/>
          <ac:spMkLst>
            <pc:docMk/>
            <pc:sldMk cId="0" sldId="308"/>
            <ac:spMk id="740" creationId="{00000000-0000-0000-0000-000000000000}"/>
          </ac:spMkLst>
        </pc:spChg>
      </pc:sldChg>
      <pc:sldChg chg="modSp mod">
        <pc:chgData name="Smith, Jeanny E (EED)" userId="95984825-8bc5-422f-b04f-d6f4aa5ec313" providerId="ADAL" clId="{AA338945-9ADB-432F-8416-6578CB676CAA}" dt="2021-02-17T22:16:21.791" v="9067"/>
        <pc:sldMkLst>
          <pc:docMk/>
          <pc:sldMk cId="0" sldId="309"/>
        </pc:sldMkLst>
        <pc:spChg chg="ord">
          <ac:chgData name="Smith, Jeanny E (EED)" userId="95984825-8bc5-422f-b04f-d6f4aa5ec313" providerId="ADAL" clId="{AA338945-9ADB-432F-8416-6578CB676CAA}" dt="2021-02-17T22:16:21.791" v="9067"/>
          <ac:spMkLst>
            <pc:docMk/>
            <pc:sldMk cId="0" sldId="309"/>
            <ac:spMk id="2" creationId="{E3599875-75AD-4E7B-A7DE-28280B717E66}"/>
          </ac:spMkLst>
        </pc:spChg>
        <pc:spChg chg="mod">
          <ac:chgData name="Smith, Jeanny E (EED)" userId="95984825-8bc5-422f-b04f-d6f4aa5ec313" providerId="ADAL" clId="{AA338945-9ADB-432F-8416-6578CB676CAA}" dt="2021-02-17T22:16:08.180" v="9062" actId="962"/>
          <ac:spMkLst>
            <pc:docMk/>
            <pc:sldMk cId="0" sldId="309"/>
            <ac:spMk id="746" creationId="{00000000-0000-0000-0000-000000000000}"/>
          </ac:spMkLst>
        </pc:spChg>
        <pc:spChg chg="ord">
          <ac:chgData name="Smith, Jeanny E (EED)" userId="95984825-8bc5-422f-b04f-d6f4aa5ec313" providerId="ADAL" clId="{AA338945-9ADB-432F-8416-6578CB676CAA}" dt="2021-02-17T22:16:16.236" v="9064"/>
          <ac:spMkLst>
            <pc:docMk/>
            <pc:sldMk cId="0" sldId="309"/>
            <ac:spMk id="747" creationId="{00000000-0000-0000-0000-000000000000}"/>
          </ac:spMkLst>
        </pc:spChg>
        <pc:picChg chg="mod">
          <ac:chgData name="Smith, Jeanny E (EED)" userId="95984825-8bc5-422f-b04f-d6f4aa5ec313" providerId="ADAL" clId="{AA338945-9ADB-432F-8416-6578CB676CAA}" dt="2021-02-17T17:05:33.162" v="8565" actId="962"/>
          <ac:picMkLst>
            <pc:docMk/>
            <pc:sldMk cId="0" sldId="309"/>
            <ac:picMk id="745" creationId="{00000000-0000-0000-0000-000000000000}"/>
          </ac:picMkLst>
        </pc:picChg>
      </pc:sldChg>
      <pc:sldChg chg="modSp mod">
        <pc:chgData name="Smith, Jeanny E (EED)" userId="95984825-8bc5-422f-b04f-d6f4aa5ec313" providerId="ADAL" clId="{AA338945-9ADB-432F-8416-6578CB676CAA}" dt="2021-02-17T19:56:30.801" v="8789" actId="20577"/>
        <pc:sldMkLst>
          <pc:docMk/>
          <pc:sldMk cId="0" sldId="310"/>
        </pc:sldMkLst>
        <pc:spChg chg="mod">
          <ac:chgData name="Smith, Jeanny E (EED)" userId="95984825-8bc5-422f-b04f-d6f4aa5ec313" providerId="ADAL" clId="{AA338945-9ADB-432F-8416-6578CB676CAA}" dt="2021-02-17T19:56:30.801" v="8789" actId="20577"/>
          <ac:spMkLst>
            <pc:docMk/>
            <pc:sldMk cId="0" sldId="310"/>
            <ac:spMk id="753" creationId="{00000000-0000-0000-0000-000000000000}"/>
          </ac:spMkLst>
        </pc:spChg>
        <pc:picChg chg="mod">
          <ac:chgData name="Smith, Jeanny E (EED)" userId="95984825-8bc5-422f-b04f-d6f4aa5ec313" providerId="ADAL" clId="{AA338945-9ADB-432F-8416-6578CB676CAA}" dt="2021-02-17T17:06:17.484" v="8719" actId="962"/>
          <ac:picMkLst>
            <pc:docMk/>
            <pc:sldMk cId="0" sldId="310"/>
            <ac:picMk id="755" creationId="{00000000-0000-0000-0000-000000000000}"/>
          </ac:picMkLst>
        </pc:picChg>
      </pc:sldChg>
      <pc:sldChg chg="modSp mod">
        <pc:chgData name="Smith, Jeanny E (EED)" userId="95984825-8bc5-422f-b04f-d6f4aa5ec313" providerId="ADAL" clId="{AA338945-9ADB-432F-8416-6578CB676CAA}" dt="2021-02-17T22:16:33.201" v="9068" actId="962"/>
        <pc:sldMkLst>
          <pc:docMk/>
          <pc:sldMk cId="0" sldId="311"/>
        </pc:sldMkLst>
        <pc:spChg chg="mod">
          <ac:chgData name="Smith, Jeanny E (EED)" userId="95984825-8bc5-422f-b04f-d6f4aa5ec313" providerId="ADAL" clId="{AA338945-9ADB-432F-8416-6578CB676CAA}" dt="2021-02-17T22:16:33.201" v="9068" actId="962"/>
          <ac:spMkLst>
            <pc:docMk/>
            <pc:sldMk cId="0" sldId="311"/>
            <ac:spMk id="764" creationId="{00000000-0000-0000-0000-000000000000}"/>
          </ac:spMkLst>
        </pc:spChg>
        <pc:picChg chg="mod">
          <ac:chgData name="Smith, Jeanny E (EED)" userId="95984825-8bc5-422f-b04f-d6f4aa5ec313" providerId="ADAL" clId="{AA338945-9ADB-432F-8416-6578CB676CAA}" dt="2021-02-17T17:06:25.653" v="8720" actId="962"/>
          <ac:picMkLst>
            <pc:docMk/>
            <pc:sldMk cId="0" sldId="311"/>
            <ac:picMk id="762" creationId="{00000000-0000-0000-0000-000000000000}"/>
          </ac:picMkLst>
        </pc:picChg>
        <pc:picChg chg="mod">
          <ac:chgData name="Smith, Jeanny E (EED)" userId="95984825-8bc5-422f-b04f-d6f4aa5ec313" providerId="ADAL" clId="{AA338945-9ADB-432F-8416-6578CB676CAA}" dt="2021-02-17T17:06:35.259" v="8721" actId="962"/>
          <ac:picMkLst>
            <pc:docMk/>
            <pc:sldMk cId="0" sldId="311"/>
            <ac:picMk id="763" creationId="{00000000-0000-0000-0000-000000000000}"/>
          </ac:picMkLst>
        </pc:picChg>
      </pc:sldChg>
      <pc:sldChg chg="modSp mod">
        <pc:chgData name="Smith, Jeanny E (EED)" userId="95984825-8bc5-422f-b04f-d6f4aa5ec313" providerId="ADAL" clId="{AA338945-9ADB-432F-8416-6578CB676CAA}" dt="2021-02-17T22:16:40.467" v="9069" actId="962"/>
        <pc:sldMkLst>
          <pc:docMk/>
          <pc:sldMk cId="0" sldId="312"/>
        </pc:sldMkLst>
        <pc:spChg chg="mod">
          <ac:chgData name="Smith, Jeanny E (EED)" userId="95984825-8bc5-422f-b04f-d6f4aa5ec313" providerId="ADAL" clId="{AA338945-9ADB-432F-8416-6578CB676CAA}" dt="2021-02-17T22:16:40.467" v="9069" actId="962"/>
          <ac:spMkLst>
            <pc:docMk/>
            <pc:sldMk cId="0" sldId="312"/>
            <ac:spMk id="771" creationId="{00000000-0000-0000-0000-000000000000}"/>
          </ac:spMkLst>
        </pc:spChg>
      </pc:sldChg>
      <pc:sldChg chg="modSp mod">
        <pc:chgData name="Smith, Jeanny E (EED)" userId="95984825-8bc5-422f-b04f-d6f4aa5ec313" providerId="ADAL" clId="{AA338945-9ADB-432F-8416-6578CB676CAA}" dt="2021-02-17T22:16:42.750" v="9070" actId="962"/>
        <pc:sldMkLst>
          <pc:docMk/>
          <pc:sldMk cId="0" sldId="313"/>
        </pc:sldMkLst>
        <pc:spChg chg="mod">
          <ac:chgData name="Smith, Jeanny E (EED)" userId="95984825-8bc5-422f-b04f-d6f4aa5ec313" providerId="ADAL" clId="{AA338945-9ADB-432F-8416-6578CB676CAA}" dt="2021-02-17T22:16:42.750" v="9070" actId="962"/>
          <ac:spMkLst>
            <pc:docMk/>
            <pc:sldMk cId="0" sldId="313"/>
            <ac:spMk id="778" creationId="{00000000-0000-0000-0000-000000000000}"/>
          </ac:spMkLst>
        </pc:spChg>
        <pc:picChg chg="mod">
          <ac:chgData name="Smith, Jeanny E (EED)" userId="95984825-8bc5-422f-b04f-d6f4aa5ec313" providerId="ADAL" clId="{AA338945-9ADB-432F-8416-6578CB676CAA}" dt="2021-02-17T17:07:08.733" v="8725" actId="962"/>
          <ac:picMkLst>
            <pc:docMk/>
            <pc:sldMk cId="0" sldId="313"/>
            <ac:picMk id="777" creationId="{00000000-0000-0000-0000-000000000000}"/>
          </ac:picMkLst>
        </pc:picChg>
      </pc:sldChg>
      <pc:sldChg chg="modSp mod">
        <pc:chgData name="Smith, Jeanny E (EED)" userId="95984825-8bc5-422f-b04f-d6f4aa5ec313" providerId="ADAL" clId="{AA338945-9ADB-432F-8416-6578CB676CAA}" dt="2021-02-17T22:16:45.424" v="9071" actId="962"/>
        <pc:sldMkLst>
          <pc:docMk/>
          <pc:sldMk cId="0" sldId="314"/>
        </pc:sldMkLst>
        <pc:spChg chg="mod">
          <ac:chgData name="Smith, Jeanny E (EED)" userId="95984825-8bc5-422f-b04f-d6f4aa5ec313" providerId="ADAL" clId="{AA338945-9ADB-432F-8416-6578CB676CAA}" dt="2021-02-17T22:16:45.424" v="9071" actId="962"/>
          <ac:spMkLst>
            <pc:docMk/>
            <pc:sldMk cId="0" sldId="314"/>
            <ac:spMk id="786" creationId="{00000000-0000-0000-0000-000000000000}"/>
          </ac:spMkLst>
        </pc:spChg>
      </pc:sldChg>
      <pc:sldChg chg="modSp mod">
        <pc:chgData name="Smith, Jeanny E (EED)" userId="95984825-8bc5-422f-b04f-d6f4aa5ec313" providerId="ADAL" clId="{AA338945-9ADB-432F-8416-6578CB676CAA}" dt="2021-02-17T22:16:48.069" v="9072" actId="962"/>
        <pc:sldMkLst>
          <pc:docMk/>
          <pc:sldMk cId="0" sldId="315"/>
        </pc:sldMkLst>
        <pc:spChg chg="mod">
          <ac:chgData name="Smith, Jeanny E (EED)" userId="95984825-8bc5-422f-b04f-d6f4aa5ec313" providerId="ADAL" clId="{AA338945-9ADB-432F-8416-6578CB676CAA}" dt="2021-02-17T20:43:55.777" v="8794" actId="962"/>
          <ac:spMkLst>
            <pc:docMk/>
            <pc:sldMk cId="0" sldId="315"/>
            <ac:spMk id="793" creationId="{00000000-0000-0000-0000-000000000000}"/>
          </ac:spMkLst>
        </pc:spChg>
        <pc:spChg chg="mod">
          <ac:chgData name="Smith, Jeanny E (EED)" userId="95984825-8bc5-422f-b04f-d6f4aa5ec313" providerId="ADAL" clId="{AA338945-9ADB-432F-8416-6578CB676CAA}" dt="2021-02-17T22:16:48.069" v="9072" actId="962"/>
          <ac:spMkLst>
            <pc:docMk/>
            <pc:sldMk cId="0" sldId="315"/>
            <ac:spMk id="796" creationId="{00000000-0000-0000-0000-000000000000}"/>
          </ac:spMkLst>
        </pc:spChg>
        <pc:picChg chg="mod">
          <ac:chgData name="Smith, Jeanny E (EED)" userId="95984825-8bc5-422f-b04f-d6f4aa5ec313" providerId="ADAL" clId="{AA338945-9ADB-432F-8416-6578CB676CAA}" dt="2021-02-17T20:44:01.301" v="8795" actId="962"/>
          <ac:picMkLst>
            <pc:docMk/>
            <pc:sldMk cId="0" sldId="315"/>
            <ac:picMk id="797" creationId="{00000000-0000-0000-0000-000000000000}"/>
          </ac:picMkLst>
        </pc:picChg>
      </pc:sldChg>
      <pc:sldChg chg="modSp mod">
        <pc:chgData name="Smith, Jeanny E (EED)" userId="95984825-8bc5-422f-b04f-d6f4aa5ec313" providerId="ADAL" clId="{AA338945-9ADB-432F-8416-6578CB676CAA}" dt="2021-02-17T22:17:01.589" v="9078"/>
        <pc:sldMkLst>
          <pc:docMk/>
          <pc:sldMk cId="0" sldId="316"/>
        </pc:sldMkLst>
        <pc:spChg chg="ord">
          <ac:chgData name="Smith, Jeanny E (EED)" userId="95984825-8bc5-422f-b04f-d6f4aa5ec313" providerId="ADAL" clId="{AA338945-9ADB-432F-8416-6578CB676CAA}" dt="2021-02-17T22:17:01.589" v="9078"/>
          <ac:spMkLst>
            <pc:docMk/>
            <pc:sldMk cId="0" sldId="316"/>
            <ac:spMk id="2" creationId="{898C77DB-01B6-4D29-A419-9C9448974AFB}"/>
          </ac:spMkLst>
        </pc:spChg>
        <pc:spChg chg="ord">
          <ac:chgData name="Smith, Jeanny E (EED)" userId="95984825-8bc5-422f-b04f-d6f4aa5ec313" providerId="ADAL" clId="{AA338945-9ADB-432F-8416-6578CB676CAA}" dt="2021-02-17T22:16:57.622" v="9075"/>
          <ac:spMkLst>
            <pc:docMk/>
            <pc:sldMk cId="0" sldId="316"/>
            <ac:spMk id="804" creationId="{00000000-0000-0000-0000-000000000000}"/>
          </ac:spMkLst>
        </pc:spChg>
        <pc:spChg chg="mod">
          <ac:chgData name="Smith, Jeanny E (EED)" userId="95984825-8bc5-422f-b04f-d6f4aa5ec313" providerId="ADAL" clId="{AA338945-9ADB-432F-8416-6578CB676CAA}" dt="2021-02-17T22:16:51.283" v="9073" actId="962"/>
          <ac:spMkLst>
            <pc:docMk/>
            <pc:sldMk cId="0" sldId="316"/>
            <ac:spMk id="805" creationId="{00000000-0000-0000-0000-000000000000}"/>
          </ac:spMkLst>
        </pc:spChg>
        <pc:picChg chg="mod">
          <ac:chgData name="Smith, Jeanny E (EED)" userId="95984825-8bc5-422f-b04f-d6f4aa5ec313" providerId="ADAL" clId="{AA338945-9ADB-432F-8416-6578CB676CAA}" dt="2021-02-17T20:44:05.151" v="8796" actId="962"/>
          <ac:picMkLst>
            <pc:docMk/>
            <pc:sldMk cId="0" sldId="316"/>
            <ac:picMk id="803" creationId="{00000000-0000-0000-0000-000000000000}"/>
          </ac:picMkLst>
        </pc:picChg>
      </pc:sldChg>
      <pc:sldChg chg="modSp mod">
        <pc:chgData name="Smith, Jeanny E (EED)" userId="95984825-8bc5-422f-b04f-d6f4aa5ec313" providerId="ADAL" clId="{AA338945-9ADB-432F-8416-6578CB676CAA}" dt="2021-02-17T22:17:14.744" v="9079" actId="962"/>
        <pc:sldMkLst>
          <pc:docMk/>
          <pc:sldMk cId="0" sldId="317"/>
        </pc:sldMkLst>
        <pc:spChg chg="mod">
          <ac:chgData name="Smith, Jeanny E (EED)" userId="95984825-8bc5-422f-b04f-d6f4aa5ec313" providerId="ADAL" clId="{AA338945-9ADB-432F-8416-6578CB676CAA}" dt="2021-02-17T22:17:14.744" v="9079" actId="962"/>
          <ac:spMkLst>
            <pc:docMk/>
            <pc:sldMk cId="0" sldId="317"/>
            <ac:spMk id="813" creationId="{00000000-0000-0000-0000-000000000000}"/>
          </ac:spMkLst>
        </pc:spChg>
      </pc:sldChg>
      <pc:sldChg chg="addSp delSp modSp mod">
        <pc:chgData name="Smith, Jeanny E (EED)" userId="95984825-8bc5-422f-b04f-d6f4aa5ec313" providerId="ADAL" clId="{AA338945-9ADB-432F-8416-6578CB676CAA}" dt="2021-02-17T20:44:16.265" v="8806" actId="962"/>
        <pc:sldMkLst>
          <pc:docMk/>
          <pc:sldMk cId="0" sldId="318"/>
        </pc:sldMkLst>
        <pc:spChg chg="add mod">
          <ac:chgData name="Smith, Jeanny E (EED)" userId="95984825-8bc5-422f-b04f-d6f4aa5ec313" providerId="ADAL" clId="{AA338945-9ADB-432F-8416-6578CB676CAA}" dt="2021-02-17T19:54:37.364" v="8753" actId="1037"/>
          <ac:spMkLst>
            <pc:docMk/>
            <pc:sldMk cId="0" sldId="318"/>
            <ac:spMk id="6" creationId="{99D8792A-B8C6-4E04-9240-5B6D79D12896}"/>
          </ac:spMkLst>
        </pc:spChg>
        <pc:graphicFrameChg chg="del">
          <ac:chgData name="Smith, Jeanny E (EED)" userId="95984825-8bc5-422f-b04f-d6f4aa5ec313" providerId="ADAL" clId="{AA338945-9ADB-432F-8416-6578CB676CAA}" dt="2021-02-17T19:53:26.056" v="8726" actId="21"/>
          <ac:graphicFrameMkLst>
            <pc:docMk/>
            <pc:sldMk cId="0" sldId="318"/>
            <ac:graphicFrameMk id="820" creationId="{00000000-0000-0000-0000-000000000000}"/>
          </ac:graphicFrameMkLst>
        </pc:graphicFrameChg>
        <pc:picChg chg="mod">
          <ac:chgData name="Smith, Jeanny E (EED)" userId="95984825-8bc5-422f-b04f-d6f4aa5ec313" providerId="ADAL" clId="{AA338945-9ADB-432F-8416-6578CB676CAA}" dt="2021-02-17T20:44:16.265" v="8806" actId="962"/>
          <ac:picMkLst>
            <pc:docMk/>
            <pc:sldMk cId="0" sldId="318"/>
            <ac:picMk id="821" creationId="{00000000-0000-0000-0000-000000000000}"/>
          </ac:picMkLst>
        </pc:picChg>
      </pc:sldChg>
      <pc:sldChg chg="addSp delSp modSp mod">
        <pc:chgData name="Smith, Jeanny E (EED)" userId="95984825-8bc5-422f-b04f-d6f4aa5ec313" providerId="ADAL" clId="{AA338945-9ADB-432F-8416-6578CB676CAA}" dt="2021-02-17T20:44:31.842" v="8808" actId="962"/>
        <pc:sldMkLst>
          <pc:docMk/>
          <pc:sldMk cId="0" sldId="319"/>
        </pc:sldMkLst>
        <pc:spChg chg="add mod">
          <ac:chgData name="Smith, Jeanny E (EED)" userId="95984825-8bc5-422f-b04f-d6f4aa5ec313" providerId="ADAL" clId="{AA338945-9ADB-432F-8416-6578CB676CAA}" dt="2021-02-17T19:55:04.385" v="8787" actId="1037"/>
          <ac:spMkLst>
            <pc:docMk/>
            <pc:sldMk cId="0" sldId="319"/>
            <ac:spMk id="7" creationId="{74E7358D-1005-4706-A787-1F0D99E8B703}"/>
          </ac:spMkLst>
        </pc:spChg>
        <pc:spChg chg="del">
          <ac:chgData name="Smith, Jeanny E (EED)" userId="95984825-8bc5-422f-b04f-d6f4aa5ec313" providerId="ADAL" clId="{AA338945-9ADB-432F-8416-6578CB676CAA}" dt="2021-02-17T20:44:23.074" v="8807" actId="21"/>
          <ac:spMkLst>
            <pc:docMk/>
            <pc:sldMk cId="0" sldId="319"/>
            <ac:spMk id="827" creationId="{00000000-0000-0000-0000-000000000000}"/>
          </ac:spMkLst>
        </pc:spChg>
        <pc:graphicFrameChg chg="del">
          <ac:chgData name="Smith, Jeanny E (EED)" userId="95984825-8bc5-422f-b04f-d6f4aa5ec313" providerId="ADAL" clId="{AA338945-9ADB-432F-8416-6578CB676CAA}" dt="2021-02-17T19:53:35.927" v="8727" actId="21"/>
          <ac:graphicFrameMkLst>
            <pc:docMk/>
            <pc:sldMk cId="0" sldId="319"/>
            <ac:graphicFrameMk id="830" creationId="{00000000-0000-0000-0000-000000000000}"/>
          </ac:graphicFrameMkLst>
        </pc:graphicFrameChg>
        <pc:picChg chg="mod">
          <ac:chgData name="Smith, Jeanny E (EED)" userId="95984825-8bc5-422f-b04f-d6f4aa5ec313" providerId="ADAL" clId="{AA338945-9ADB-432F-8416-6578CB676CAA}" dt="2021-02-17T20:44:31.842" v="8808" actId="962"/>
          <ac:picMkLst>
            <pc:docMk/>
            <pc:sldMk cId="0" sldId="319"/>
            <ac:picMk id="829" creationId="{00000000-0000-0000-0000-000000000000}"/>
          </ac:picMkLst>
        </pc:picChg>
      </pc:sldChg>
      <pc:sldChg chg="addSp delSp modSp mod">
        <pc:chgData name="Smith, Jeanny E (EED)" userId="95984825-8bc5-422f-b04f-d6f4aa5ec313" providerId="ADAL" clId="{AA338945-9ADB-432F-8416-6578CB676CAA}" dt="2021-02-17T20:44:50.029" v="8811" actId="21"/>
        <pc:sldMkLst>
          <pc:docMk/>
          <pc:sldMk cId="0" sldId="320"/>
        </pc:sldMkLst>
        <pc:spChg chg="add del mod">
          <ac:chgData name="Smith, Jeanny E (EED)" userId="95984825-8bc5-422f-b04f-d6f4aa5ec313" providerId="ADAL" clId="{AA338945-9ADB-432F-8416-6578CB676CAA}" dt="2021-02-17T20:44:50.029" v="8811" actId="21"/>
          <ac:spMkLst>
            <pc:docMk/>
            <pc:sldMk cId="0" sldId="320"/>
            <ac:spMk id="3" creationId="{4622F092-0940-4E65-9419-5355D160CE77}"/>
          </ac:spMkLst>
        </pc:spChg>
        <pc:spChg chg="del">
          <ac:chgData name="Smith, Jeanny E (EED)" userId="95984825-8bc5-422f-b04f-d6f4aa5ec313" providerId="ADAL" clId="{AA338945-9ADB-432F-8416-6578CB676CAA}" dt="2021-02-17T20:44:45.272" v="8810" actId="21"/>
          <ac:spMkLst>
            <pc:docMk/>
            <pc:sldMk cId="0" sldId="320"/>
            <ac:spMk id="837" creationId="{00000000-0000-0000-0000-000000000000}"/>
          </ac:spMkLst>
        </pc:spChg>
        <pc:picChg chg="mod">
          <ac:chgData name="Smith, Jeanny E (EED)" userId="95984825-8bc5-422f-b04f-d6f4aa5ec313" providerId="ADAL" clId="{AA338945-9ADB-432F-8416-6578CB676CAA}" dt="2021-02-17T20:44:35.401" v="8809" actId="962"/>
          <ac:picMkLst>
            <pc:docMk/>
            <pc:sldMk cId="0" sldId="320"/>
            <ac:picMk id="836" creationId="{00000000-0000-0000-0000-000000000000}"/>
          </ac:picMkLst>
        </pc:picChg>
      </pc:sldChg>
      <pc:sldChg chg="modSp mod">
        <pc:chgData name="Smith, Jeanny E (EED)" userId="95984825-8bc5-422f-b04f-d6f4aa5ec313" providerId="ADAL" clId="{AA338945-9ADB-432F-8416-6578CB676CAA}" dt="2021-02-17T22:17:17.281" v="9080" actId="962"/>
        <pc:sldMkLst>
          <pc:docMk/>
          <pc:sldMk cId="0" sldId="321"/>
        </pc:sldMkLst>
        <pc:spChg chg="mod">
          <ac:chgData name="Smith, Jeanny E (EED)" userId="95984825-8bc5-422f-b04f-d6f4aa5ec313" providerId="ADAL" clId="{AA338945-9ADB-432F-8416-6578CB676CAA}" dt="2021-02-17T22:17:17.281" v="9080" actId="962"/>
          <ac:spMkLst>
            <pc:docMk/>
            <pc:sldMk cId="0" sldId="321"/>
            <ac:spMk id="846" creationId="{00000000-0000-0000-0000-000000000000}"/>
          </ac:spMkLst>
        </pc:spChg>
        <pc:picChg chg="mod">
          <ac:chgData name="Smith, Jeanny E (EED)" userId="95984825-8bc5-422f-b04f-d6f4aa5ec313" providerId="ADAL" clId="{AA338945-9ADB-432F-8416-6578CB676CAA}" dt="2021-02-17T20:45:28.589" v="8814" actId="962"/>
          <ac:picMkLst>
            <pc:docMk/>
            <pc:sldMk cId="0" sldId="321"/>
            <ac:picMk id="844" creationId="{00000000-0000-0000-0000-000000000000}"/>
          </ac:picMkLst>
        </pc:picChg>
      </pc:sldChg>
      <pc:sldChg chg="modSp mod">
        <pc:chgData name="Smith, Jeanny E (EED)" userId="95984825-8bc5-422f-b04f-d6f4aa5ec313" providerId="ADAL" clId="{AA338945-9ADB-432F-8416-6578CB676CAA}" dt="2021-02-17T22:17:22.206" v="9081" actId="962"/>
        <pc:sldMkLst>
          <pc:docMk/>
          <pc:sldMk cId="0" sldId="323"/>
        </pc:sldMkLst>
        <pc:spChg chg="mod">
          <ac:chgData name="Smith, Jeanny E (EED)" userId="95984825-8bc5-422f-b04f-d6f4aa5ec313" providerId="ADAL" clId="{AA338945-9ADB-432F-8416-6578CB676CAA}" dt="2021-02-17T22:17:22.206" v="9081" actId="962"/>
          <ac:spMkLst>
            <pc:docMk/>
            <pc:sldMk cId="0" sldId="323"/>
            <ac:spMk id="859" creationId="{00000000-0000-0000-0000-000000000000}"/>
          </ac:spMkLst>
        </pc:spChg>
      </pc:sldChg>
      <pc:sldChg chg="addSp delSp modSp mod">
        <pc:chgData name="Smith, Jeanny E (EED)" userId="95984825-8bc5-422f-b04f-d6f4aa5ec313" providerId="ADAL" clId="{AA338945-9ADB-432F-8416-6578CB676CAA}" dt="2021-02-17T20:46:10.956" v="8815" actId="21"/>
        <pc:sldMkLst>
          <pc:docMk/>
          <pc:sldMk cId="0" sldId="324"/>
        </pc:sldMkLst>
        <pc:spChg chg="add mod">
          <ac:chgData name="Smith, Jeanny E (EED)" userId="95984825-8bc5-422f-b04f-d6f4aa5ec313" providerId="ADAL" clId="{AA338945-9ADB-432F-8416-6578CB676CAA}" dt="2021-02-17T20:46:10.956" v="8815" actId="21"/>
          <ac:spMkLst>
            <pc:docMk/>
            <pc:sldMk cId="0" sldId="324"/>
            <ac:spMk id="3" creationId="{F8011075-E84A-46CC-8121-F88DE66F7D3E}"/>
          </ac:spMkLst>
        </pc:spChg>
        <pc:spChg chg="del">
          <ac:chgData name="Smith, Jeanny E (EED)" userId="95984825-8bc5-422f-b04f-d6f4aa5ec313" providerId="ADAL" clId="{AA338945-9ADB-432F-8416-6578CB676CAA}" dt="2021-02-17T20:46:10.956" v="8815" actId="21"/>
          <ac:spMkLst>
            <pc:docMk/>
            <pc:sldMk cId="0" sldId="324"/>
            <ac:spMk id="865" creationId="{00000000-0000-0000-0000-000000000000}"/>
          </ac:spMkLst>
        </pc:spChg>
      </pc:sldChg>
      <pc:sldChg chg="modSp mod">
        <pc:chgData name="Smith, Jeanny E (EED)" userId="95984825-8bc5-422f-b04f-d6f4aa5ec313" providerId="ADAL" clId="{AA338945-9ADB-432F-8416-6578CB676CAA}" dt="2021-02-17T22:17:39.390" v="9086"/>
        <pc:sldMkLst>
          <pc:docMk/>
          <pc:sldMk cId="0" sldId="325"/>
        </pc:sldMkLst>
        <pc:spChg chg="ord">
          <ac:chgData name="Smith, Jeanny E (EED)" userId="95984825-8bc5-422f-b04f-d6f4aa5ec313" providerId="ADAL" clId="{AA338945-9ADB-432F-8416-6578CB676CAA}" dt="2021-02-17T22:17:39.390" v="9086"/>
          <ac:spMkLst>
            <pc:docMk/>
            <pc:sldMk cId="0" sldId="325"/>
            <ac:spMk id="2" creationId="{47CF73F9-5DAB-481D-BDEA-475188C6632D}"/>
          </ac:spMkLst>
        </pc:spChg>
        <pc:spChg chg="ord">
          <ac:chgData name="Smith, Jeanny E (EED)" userId="95984825-8bc5-422f-b04f-d6f4aa5ec313" providerId="ADAL" clId="{AA338945-9ADB-432F-8416-6578CB676CAA}" dt="2021-02-17T22:17:35.038" v="9085"/>
          <ac:spMkLst>
            <pc:docMk/>
            <pc:sldMk cId="0" sldId="325"/>
            <ac:spMk id="871" creationId="{00000000-0000-0000-0000-000000000000}"/>
          </ac:spMkLst>
        </pc:spChg>
        <pc:spChg chg="mod">
          <ac:chgData name="Smith, Jeanny E (EED)" userId="95984825-8bc5-422f-b04f-d6f4aa5ec313" providerId="ADAL" clId="{AA338945-9ADB-432F-8416-6578CB676CAA}" dt="2021-02-17T22:17:28.825" v="9082" actId="962"/>
          <ac:spMkLst>
            <pc:docMk/>
            <pc:sldMk cId="0" sldId="325"/>
            <ac:spMk id="872" creationId="{00000000-0000-0000-0000-000000000000}"/>
          </ac:spMkLst>
        </pc:spChg>
      </pc:sldChg>
      <pc:sldChg chg="modSp mod">
        <pc:chgData name="Smith, Jeanny E (EED)" userId="95984825-8bc5-422f-b04f-d6f4aa5ec313" providerId="ADAL" clId="{AA338945-9ADB-432F-8416-6578CB676CAA}" dt="2021-02-17T22:17:47.961" v="9087" actId="962"/>
        <pc:sldMkLst>
          <pc:docMk/>
          <pc:sldMk cId="0" sldId="326"/>
        </pc:sldMkLst>
        <pc:spChg chg="mod">
          <ac:chgData name="Smith, Jeanny E (EED)" userId="95984825-8bc5-422f-b04f-d6f4aa5ec313" providerId="ADAL" clId="{AA338945-9ADB-432F-8416-6578CB676CAA}" dt="2021-02-17T22:17:47.961" v="9087" actId="962"/>
          <ac:spMkLst>
            <pc:docMk/>
            <pc:sldMk cId="0" sldId="326"/>
            <ac:spMk id="880" creationId="{00000000-0000-0000-0000-000000000000}"/>
          </ac:spMkLst>
        </pc:spChg>
      </pc:sldChg>
      <pc:sldChg chg="modSp mod">
        <pc:chgData name="Smith, Jeanny E (EED)" userId="95984825-8bc5-422f-b04f-d6f4aa5ec313" providerId="ADAL" clId="{AA338945-9ADB-432F-8416-6578CB676CAA}" dt="2021-02-17T22:17:52.039" v="9088" actId="962"/>
        <pc:sldMkLst>
          <pc:docMk/>
          <pc:sldMk cId="0" sldId="327"/>
        </pc:sldMkLst>
        <pc:spChg chg="mod">
          <ac:chgData name="Smith, Jeanny E (EED)" userId="95984825-8bc5-422f-b04f-d6f4aa5ec313" providerId="ADAL" clId="{AA338945-9ADB-432F-8416-6578CB676CAA}" dt="2021-02-17T22:17:52.039" v="9088" actId="962"/>
          <ac:spMkLst>
            <pc:docMk/>
            <pc:sldMk cId="0" sldId="327"/>
            <ac:spMk id="889" creationId="{00000000-0000-0000-0000-000000000000}"/>
          </ac:spMkLst>
        </pc:spChg>
      </pc:sldChg>
      <pc:sldChg chg="modSp mod">
        <pc:chgData name="Smith, Jeanny E (EED)" userId="95984825-8bc5-422f-b04f-d6f4aa5ec313" providerId="ADAL" clId="{AA338945-9ADB-432F-8416-6578CB676CAA}" dt="2021-02-17T22:17:55.124" v="9089" actId="962"/>
        <pc:sldMkLst>
          <pc:docMk/>
          <pc:sldMk cId="0" sldId="328"/>
        </pc:sldMkLst>
        <pc:spChg chg="mod">
          <ac:chgData name="Smith, Jeanny E (EED)" userId="95984825-8bc5-422f-b04f-d6f4aa5ec313" providerId="ADAL" clId="{AA338945-9ADB-432F-8416-6578CB676CAA}" dt="2021-02-17T22:17:55.124" v="9089" actId="962"/>
          <ac:spMkLst>
            <pc:docMk/>
            <pc:sldMk cId="0" sldId="328"/>
            <ac:spMk id="896" creationId="{00000000-0000-0000-0000-000000000000}"/>
          </ac:spMkLst>
        </pc:spChg>
      </pc:sldChg>
      <pc:sldChg chg="modSp mod">
        <pc:chgData name="Smith, Jeanny E (EED)" userId="95984825-8bc5-422f-b04f-d6f4aa5ec313" providerId="ADAL" clId="{AA338945-9ADB-432F-8416-6578CB676CAA}" dt="2021-02-17T22:17:57.105" v="9090" actId="962"/>
        <pc:sldMkLst>
          <pc:docMk/>
          <pc:sldMk cId="0" sldId="332"/>
        </pc:sldMkLst>
        <pc:spChg chg="mod">
          <ac:chgData name="Smith, Jeanny E (EED)" userId="95984825-8bc5-422f-b04f-d6f4aa5ec313" providerId="ADAL" clId="{AA338945-9ADB-432F-8416-6578CB676CAA}" dt="2021-02-17T22:17:57.105" v="9090" actId="962"/>
          <ac:spMkLst>
            <pc:docMk/>
            <pc:sldMk cId="0" sldId="332"/>
            <ac:spMk id="923" creationId="{00000000-0000-0000-0000-000000000000}"/>
          </ac:spMkLst>
        </pc:spChg>
      </pc:sldChg>
      <pc:sldChg chg="modSp mod">
        <pc:chgData name="Smith, Jeanny E (EED)" userId="95984825-8bc5-422f-b04f-d6f4aa5ec313" providerId="ADAL" clId="{AA338945-9ADB-432F-8416-6578CB676CAA}" dt="2021-02-17T20:46:16.469" v="8816" actId="962"/>
        <pc:sldMkLst>
          <pc:docMk/>
          <pc:sldMk cId="0" sldId="333"/>
        </pc:sldMkLst>
        <pc:picChg chg="mod">
          <ac:chgData name="Smith, Jeanny E (EED)" userId="95984825-8bc5-422f-b04f-d6f4aa5ec313" providerId="ADAL" clId="{AA338945-9ADB-432F-8416-6578CB676CAA}" dt="2021-02-17T20:46:16.469" v="8816" actId="962"/>
          <ac:picMkLst>
            <pc:docMk/>
            <pc:sldMk cId="0" sldId="333"/>
            <ac:picMk id="930" creationId="{00000000-0000-0000-0000-000000000000}"/>
          </ac:picMkLst>
        </pc:picChg>
      </pc:sldChg>
      <pc:sldChg chg="modSp mod">
        <pc:chgData name="Smith, Jeanny E (EED)" userId="95984825-8bc5-422f-b04f-d6f4aa5ec313" providerId="ADAL" clId="{AA338945-9ADB-432F-8416-6578CB676CAA}" dt="2021-02-17T22:18:04.225" v="9094"/>
        <pc:sldMkLst>
          <pc:docMk/>
          <pc:sldMk cId="0" sldId="334"/>
        </pc:sldMkLst>
        <pc:spChg chg="ord">
          <ac:chgData name="Smith, Jeanny E (EED)" userId="95984825-8bc5-422f-b04f-d6f4aa5ec313" providerId="ADAL" clId="{AA338945-9ADB-432F-8416-6578CB676CAA}" dt="2021-02-17T22:18:04.225" v="9094"/>
          <ac:spMkLst>
            <pc:docMk/>
            <pc:sldMk cId="0" sldId="334"/>
            <ac:spMk id="2" creationId="{B826155F-59A5-4463-83AE-2F9AF802A7ED}"/>
          </ac:spMkLst>
        </pc:spChg>
        <pc:spChg chg="mod">
          <ac:chgData name="Smith, Jeanny E (EED)" userId="95984825-8bc5-422f-b04f-d6f4aa5ec313" providerId="ADAL" clId="{AA338945-9ADB-432F-8416-6578CB676CAA}" dt="2021-02-17T22:17:59.738" v="9091" actId="962"/>
          <ac:spMkLst>
            <pc:docMk/>
            <pc:sldMk cId="0" sldId="334"/>
            <ac:spMk id="938" creationId="{00000000-0000-0000-0000-000000000000}"/>
          </ac:spMkLst>
        </pc:spChg>
        <pc:picChg chg="mod">
          <ac:chgData name="Smith, Jeanny E (EED)" userId="95984825-8bc5-422f-b04f-d6f4aa5ec313" providerId="ADAL" clId="{AA338945-9ADB-432F-8416-6578CB676CAA}" dt="2021-02-17T20:46:19.558" v="8817" actId="962"/>
          <ac:picMkLst>
            <pc:docMk/>
            <pc:sldMk cId="0" sldId="334"/>
            <ac:picMk id="937" creationId="{00000000-0000-0000-0000-000000000000}"/>
          </ac:picMkLst>
        </pc:picChg>
      </pc:sldChg>
      <pc:sldChg chg="modSp mod">
        <pc:chgData name="Smith, Jeanny E (EED)" userId="95984825-8bc5-422f-b04f-d6f4aa5ec313" providerId="ADAL" clId="{AA338945-9ADB-432F-8416-6578CB676CAA}" dt="2021-02-17T22:18:30.757" v="9095" actId="962"/>
        <pc:sldMkLst>
          <pc:docMk/>
          <pc:sldMk cId="0" sldId="336"/>
        </pc:sldMkLst>
        <pc:spChg chg="mod">
          <ac:chgData name="Smith, Jeanny E (EED)" userId="95984825-8bc5-422f-b04f-d6f4aa5ec313" providerId="ADAL" clId="{AA338945-9ADB-432F-8416-6578CB676CAA}" dt="2021-02-17T22:18:30.757" v="9095" actId="962"/>
          <ac:spMkLst>
            <pc:docMk/>
            <pc:sldMk cId="0" sldId="336"/>
            <ac:spMk id="953" creationId="{00000000-0000-0000-0000-000000000000}"/>
          </ac:spMkLst>
        </pc:spChg>
      </pc:sldChg>
      <pc:sldChg chg="modSp mod">
        <pc:chgData name="Smith, Jeanny E (EED)" userId="95984825-8bc5-422f-b04f-d6f4aa5ec313" providerId="ADAL" clId="{AA338945-9ADB-432F-8416-6578CB676CAA}" dt="2021-02-17T22:18:34.764" v="9096" actId="962"/>
        <pc:sldMkLst>
          <pc:docMk/>
          <pc:sldMk cId="0" sldId="337"/>
        </pc:sldMkLst>
        <pc:spChg chg="mod">
          <ac:chgData name="Smith, Jeanny E (EED)" userId="95984825-8bc5-422f-b04f-d6f4aa5ec313" providerId="ADAL" clId="{AA338945-9ADB-432F-8416-6578CB676CAA}" dt="2021-02-17T22:18:34.764" v="9096" actId="962"/>
          <ac:spMkLst>
            <pc:docMk/>
            <pc:sldMk cId="0" sldId="337"/>
            <ac:spMk id="960" creationId="{00000000-0000-0000-0000-000000000000}"/>
          </ac:spMkLst>
        </pc:spChg>
      </pc:sldChg>
      <pc:sldChg chg="modSp mod">
        <pc:chgData name="Smith, Jeanny E (EED)" userId="95984825-8bc5-422f-b04f-d6f4aa5ec313" providerId="ADAL" clId="{AA338945-9ADB-432F-8416-6578CB676CAA}" dt="2021-02-17T22:18:55.365" v="9103" actId="962"/>
        <pc:sldMkLst>
          <pc:docMk/>
          <pc:sldMk cId="0" sldId="342"/>
        </pc:sldMkLst>
        <pc:spChg chg="ord">
          <ac:chgData name="Smith, Jeanny E (EED)" userId="95984825-8bc5-422f-b04f-d6f4aa5ec313" providerId="ADAL" clId="{AA338945-9ADB-432F-8416-6578CB676CAA}" dt="2021-02-17T22:18:48.203" v="9102"/>
          <ac:spMkLst>
            <pc:docMk/>
            <pc:sldMk cId="0" sldId="342"/>
            <ac:spMk id="2" creationId="{422AF6A3-3729-4314-BA7A-8719CE2D3ACF}"/>
          </ac:spMkLst>
        </pc:spChg>
        <pc:spChg chg="ord">
          <ac:chgData name="Smith, Jeanny E (EED)" userId="95984825-8bc5-422f-b04f-d6f4aa5ec313" providerId="ADAL" clId="{AA338945-9ADB-432F-8416-6578CB676CAA}" dt="2021-02-17T22:18:41.947" v="9099"/>
          <ac:spMkLst>
            <pc:docMk/>
            <pc:sldMk cId="0" sldId="342"/>
            <ac:spMk id="994" creationId="{00000000-0000-0000-0000-000000000000}"/>
          </ac:spMkLst>
        </pc:spChg>
        <pc:spChg chg="mod">
          <ac:chgData name="Smith, Jeanny E (EED)" userId="95984825-8bc5-422f-b04f-d6f4aa5ec313" providerId="ADAL" clId="{AA338945-9ADB-432F-8416-6578CB676CAA}" dt="2021-02-17T22:18:55.365" v="9103" actId="962"/>
          <ac:spMkLst>
            <pc:docMk/>
            <pc:sldMk cId="0" sldId="342"/>
            <ac:spMk id="995" creationId="{00000000-0000-0000-0000-000000000000}"/>
          </ac:spMkLst>
        </pc:spChg>
        <pc:picChg chg="mod">
          <ac:chgData name="Smith, Jeanny E (EED)" userId="95984825-8bc5-422f-b04f-d6f4aa5ec313" providerId="ADAL" clId="{AA338945-9ADB-432F-8416-6578CB676CAA}" dt="2021-02-17T20:46:23.150" v="8818" actId="962"/>
          <ac:picMkLst>
            <pc:docMk/>
            <pc:sldMk cId="0" sldId="342"/>
            <ac:picMk id="996" creationId="{00000000-0000-0000-0000-000000000000}"/>
          </ac:picMkLst>
        </pc:picChg>
      </pc:sldChg>
      <pc:sldChg chg="addSp delSp modSp mod">
        <pc:chgData name="Smith, Jeanny E (EED)" userId="95984825-8bc5-422f-b04f-d6f4aa5ec313" providerId="ADAL" clId="{AA338945-9ADB-432F-8416-6578CB676CAA}" dt="2021-02-17T22:44:08.236" v="9224" actId="13244"/>
        <pc:sldMkLst>
          <pc:docMk/>
          <pc:sldMk cId="0" sldId="343"/>
        </pc:sldMkLst>
        <pc:spChg chg="mod">
          <ac:chgData name="Smith, Jeanny E (EED)" userId="95984825-8bc5-422f-b04f-d6f4aa5ec313" providerId="ADAL" clId="{AA338945-9ADB-432F-8416-6578CB676CAA}" dt="2021-02-17T22:33:45.306" v="9163" actId="962"/>
          <ac:spMkLst>
            <pc:docMk/>
            <pc:sldMk cId="0" sldId="343"/>
            <ac:spMk id="1001" creationId="{00000000-0000-0000-0000-000000000000}"/>
          </ac:spMkLst>
        </pc:spChg>
        <pc:spChg chg="mod">
          <ac:chgData name="Smith, Jeanny E (EED)" userId="95984825-8bc5-422f-b04f-d6f4aa5ec313" providerId="ADAL" clId="{AA338945-9ADB-432F-8416-6578CB676CAA}" dt="2021-02-17T22:39:42.497" v="9194" actId="13244"/>
          <ac:spMkLst>
            <pc:docMk/>
            <pc:sldMk cId="0" sldId="343"/>
            <ac:spMk id="1002" creationId="{00000000-0000-0000-0000-000000000000}"/>
          </ac:spMkLst>
        </pc:spChg>
        <pc:spChg chg="mod">
          <ac:chgData name="Smith, Jeanny E (EED)" userId="95984825-8bc5-422f-b04f-d6f4aa5ec313" providerId="ADAL" clId="{AA338945-9ADB-432F-8416-6578CB676CAA}" dt="2021-02-17T22:39:46.766" v="9195" actId="13244"/>
          <ac:spMkLst>
            <pc:docMk/>
            <pc:sldMk cId="0" sldId="343"/>
            <ac:spMk id="1003" creationId="{00000000-0000-0000-0000-000000000000}"/>
          </ac:spMkLst>
        </pc:spChg>
        <pc:spChg chg="mod">
          <ac:chgData name="Smith, Jeanny E (EED)" userId="95984825-8bc5-422f-b04f-d6f4aa5ec313" providerId="ADAL" clId="{AA338945-9ADB-432F-8416-6578CB676CAA}" dt="2021-02-17T22:39:52.578" v="9196" actId="13244"/>
          <ac:spMkLst>
            <pc:docMk/>
            <pc:sldMk cId="0" sldId="343"/>
            <ac:spMk id="1004" creationId="{00000000-0000-0000-0000-000000000000}"/>
          </ac:spMkLst>
        </pc:spChg>
        <pc:spChg chg="add del mod">
          <ac:chgData name="Smith, Jeanny E (EED)" userId="95984825-8bc5-422f-b04f-d6f4aa5ec313" providerId="ADAL" clId="{AA338945-9ADB-432F-8416-6578CB676CAA}" dt="2021-02-17T22:39:55.627" v="9197" actId="13244"/>
          <ac:spMkLst>
            <pc:docMk/>
            <pc:sldMk cId="0" sldId="343"/>
            <ac:spMk id="1005" creationId="{00000000-0000-0000-0000-000000000000}"/>
          </ac:spMkLst>
        </pc:spChg>
        <pc:spChg chg="mod">
          <ac:chgData name="Smith, Jeanny E (EED)" userId="95984825-8bc5-422f-b04f-d6f4aa5ec313" providerId="ADAL" clId="{AA338945-9ADB-432F-8416-6578CB676CAA}" dt="2021-02-17T22:40:00.096" v="9198" actId="13244"/>
          <ac:spMkLst>
            <pc:docMk/>
            <pc:sldMk cId="0" sldId="343"/>
            <ac:spMk id="1006" creationId="{00000000-0000-0000-0000-000000000000}"/>
          </ac:spMkLst>
        </pc:spChg>
        <pc:spChg chg="mod">
          <ac:chgData name="Smith, Jeanny E (EED)" userId="95984825-8bc5-422f-b04f-d6f4aa5ec313" providerId="ADAL" clId="{AA338945-9ADB-432F-8416-6578CB676CAA}" dt="2021-02-17T22:40:27.631" v="9200" actId="13244"/>
          <ac:spMkLst>
            <pc:docMk/>
            <pc:sldMk cId="0" sldId="343"/>
            <ac:spMk id="1011" creationId="{00000000-0000-0000-0000-000000000000}"/>
          </ac:spMkLst>
        </pc:spChg>
        <pc:spChg chg="mod">
          <ac:chgData name="Smith, Jeanny E (EED)" userId="95984825-8bc5-422f-b04f-d6f4aa5ec313" providerId="ADAL" clId="{AA338945-9ADB-432F-8416-6578CB676CAA}" dt="2021-02-17T22:40:32.555" v="9201" actId="13244"/>
          <ac:spMkLst>
            <pc:docMk/>
            <pc:sldMk cId="0" sldId="343"/>
            <ac:spMk id="1012" creationId="{00000000-0000-0000-0000-000000000000}"/>
          </ac:spMkLst>
        </pc:spChg>
        <pc:spChg chg="mod">
          <ac:chgData name="Smith, Jeanny E (EED)" userId="95984825-8bc5-422f-b04f-d6f4aa5ec313" providerId="ADAL" clId="{AA338945-9ADB-432F-8416-6578CB676CAA}" dt="2021-02-17T22:40:36.917" v="9202" actId="13244"/>
          <ac:spMkLst>
            <pc:docMk/>
            <pc:sldMk cId="0" sldId="343"/>
            <ac:spMk id="1013" creationId="{00000000-0000-0000-0000-000000000000}"/>
          </ac:spMkLst>
        </pc:spChg>
        <pc:spChg chg="mod">
          <ac:chgData name="Smith, Jeanny E (EED)" userId="95984825-8bc5-422f-b04f-d6f4aa5ec313" providerId="ADAL" clId="{AA338945-9ADB-432F-8416-6578CB676CAA}" dt="2021-02-17T22:40:40.284" v="9203" actId="13244"/>
          <ac:spMkLst>
            <pc:docMk/>
            <pc:sldMk cId="0" sldId="343"/>
            <ac:spMk id="1014" creationId="{00000000-0000-0000-0000-000000000000}"/>
          </ac:spMkLst>
        </pc:spChg>
        <pc:spChg chg="mod">
          <ac:chgData name="Smith, Jeanny E (EED)" userId="95984825-8bc5-422f-b04f-d6f4aa5ec313" providerId="ADAL" clId="{AA338945-9ADB-432F-8416-6578CB676CAA}" dt="2021-02-17T22:40:44.743" v="9204" actId="13244"/>
          <ac:spMkLst>
            <pc:docMk/>
            <pc:sldMk cId="0" sldId="343"/>
            <ac:spMk id="1015" creationId="{00000000-0000-0000-0000-000000000000}"/>
          </ac:spMkLst>
        </pc:spChg>
        <pc:spChg chg="mod">
          <ac:chgData name="Smith, Jeanny E (EED)" userId="95984825-8bc5-422f-b04f-d6f4aa5ec313" providerId="ADAL" clId="{AA338945-9ADB-432F-8416-6578CB676CAA}" dt="2021-02-17T22:40:47.432" v="9205" actId="13244"/>
          <ac:spMkLst>
            <pc:docMk/>
            <pc:sldMk cId="0" sldId="343"/>
            <ac:spMk id="1016" creationId="{00000000-0000-0000-0000-000000000000}"/>
          </ac:spMkLst>
        </pc:spChg>
        <pc:spChg chg="mod">
          <ac:chgData name="Smith, Jeanny E (EED)" userId="95984825-8bc5-422f-b04f-d6f4aa5ec313" providerId="ADAL" clId="{AA338945-9ADB-432F-8416-6578CB676CAA}" dt="2021-02-17T22:40:02.839" v="9199" actId="13244"/>
          <ac:spMkLst>
            <pc:docMk/>
            <pc:sldMk cId="0" sldId="343"/>
            <ac:spMk id="1017" creationId="{00000000-0000-0000-0000-000000000000}"/>
          </ac:spMkLst>
        </pc:spChg>
        <pc:spChg chg="mod">
          <ac:chgData name="Smith, Jeanny E (EED)" userId="95984825-8bc5-422f-b04f-d6f4aa5ec313" providerId="ADAL" clId="{AA338945-9ADB-432F-8416-6578CB676CAA}" dt="2021-02-17T22:40:51.478" v="9206" actId="13244"/>
          <ac:spMkLst>
            <pc:docMk/>
            <pc:sldMk cId="0" sldId="343"/>
            <ac:spMk id="1018" creationId="{00000000-0000-0000-0000-000000000000}"/>
          </ac:spMkLst>
        </pc:spChg>
        <pc:spChg chg="mod">
          <ac:chgData name="Smith, Jeanny E (EED)" userId="95984825-8bc5-422f-b04f-d6f4aa5ec313" providerId="ADAL" clId="{AA338945-9ADB-432F-8416-6578CB676CAA}" dt="2021-02-17T22:43:29.555" v="9222" actId="962"/>
          <ac:spMkLst>
            <pc:docMk/>
            <pc:sldMk cId="0" sldId="343"/>
            <ac:spMk id="1019" creationId="{00000000-0000-0000-0000-000000000000}"/>
          </ac:spMkLst>
        </pc:spChg>
        <pc:spChg chg="mod">
          <ac:chgData name="Smith, Jeanny E (EED)" userId="95984825-8bc5-422f-b04f-d6f4aa5ec313" providerId="ADAL" clId="{AA338945-9ADB-432F-8416-6578CB676CAA}" dt="2021-02-17T22:41:10.251" v="9210" actId="13244"/>
          <ac:spMkLst>
            <pc:docMk/>
            <pc:sldMk cId="0" sldId="343"/>
            <ac:spMk id="1020" creationId="{00000000-0000-0000-0000-000000000000}"/>
          </ac:spMkLst>
        </pc:spChg>
        <pc:spChg chg="mod">
          <ac:chgData name="Smith, Jeanny E (EED)" userId="95984825-8bc5-422f-b04f-d6f4aa5ec313" providerId="ADAL" clId="{AA338945-9ADB-432F-8416-6578CB676CAA}" dt="2021-02-17T22:32:45.800" v="9158" actId="13244"/>
          <ac:spMkLst>
            <pc:docMk/>
            <pc:sldMk cId="0" sldId="343"/>
            <ac:spMk id="1021" creationId="{00000000-0000-0000-0000-000000000000}"/>
          </ac:spMkLst>
        </pc:spChg>
        <pc:spChg chg="mod">
          <ac:chgData name="Smith, Jeanny E (EED)" userId="95984825-8bc5-422f-b04f-d6f4aa5ec313" providerId="ADAL" clId="{AA338945-9ADB-432F-8416-6578CB676CAA}" dt="2021-02-17T22:40:55.785" v="9207" actId="13244"/>
          <ac:spMkLst>
            <pc:docMk/>
            <pc:sldMk cId="0" sldId="343"/>
            <ac:spMk id="1022" creationId="{00000000-0000-0000-0000-000000000000}"/>
          </ac:spMkLst>
        </pc:spChg>
        <pc:spChg chg="mod">
          <ac:chgData name="Smith, Jeanny E (EED)" userId="95984825-8bc5-422f-b04f-d6f4aa5ec313" providerId="ADAL" clId="{AA338945-9ADB-432F-8416-6578CB676CAA}" dt="2021-02-17T22:41:17.208" v="9211" actId="13244"/>
          <ac:spMkLst>
            <pc:docMk/>
            <pc:sldMk cId="0" sldId="343"/>
            <ac:spMk id="1023" creationId="{00000000-0000-0000-0000-000000000000}"/>
          </ac:spMkLst>
        </pc:spChg>
        <pc:spChg chg="mod">
          <ac:chgData name="Smith, Jeanny E (EED)" userId="95984825-8bc5-422f-b04f-d6f4aa5ec313" providerId="ADAL" clId="{AA338945-9ADB-432F-8416-6578CB676CAA}" dt="2021-02-17T22:40:58.357" v="9208" actId="13244"/>
          <ac:spMkLst>
            <pc:docMk/>
            <pc:sldMk cId="0" sldId="343"/>
            <ac:spMk id="1024" creationId="{00000000-0000-0000-0000-000000000000}"/>
          </ac:spMkLst>
        </pc:spChg>
        <pc:spChg chg="ord">
          <ac:chgData name="Smith, Jeanny E (EED)" userId="95984825-8bc5-422f-b04f-d6f4aa5ec313" providerId="ADAL" clId="{AA338945-9ADB-432F-8416-6578CB676CAA}" dt="2021-02-17T22:20:32.403" v="9128"/>
          <ac:spMkLst>
            <pc:docMk/>
            <pc:sldMk cId="0" sldId="343"/>
            <ac:spMk id="1025" creationId="{00000000-0000-0000-0000-000000000000}"/>
          </ac:spMkLst>
        </pc:spChg>
        <pc:spChg chg="mod">
          <ac:chgData name="Smith, Jeanny E (EED)" userId="95984825-8bc5-422f-b04f-d6f4aa5ec313" providerId="ADAL" clId="{AA338945-9ADB-432F-8416-6578CB676CAA}" dt="2021-02-17T22:28:02.044" v="9135" actId="13244"/>
          <ac:spMkLst>
            <pc:docMk/>
            <pc:sldMk cId="0" sldId="343"/>
            <ac:spMk id="1026" creationId="{00000000-0000-0000-0000-000000000000}"/>
          </ac:spMkLst>
        </pc:spChg>
        <pc:spChg chg="mod">
          <ac:chgData name="Smith, Jeanny E (EED)" userId="95984825-8bc5-422f-b04f-d6f4aa5ec313" providerId="ADAL" clId="{AA338945-9ADB-432F-8416-6578CB676CAA}" dt="2021-02-17T22:23:34.538" v="9129" actId="13244"/>
          <ac:spMkLst>
            <pc:docMk/>
            <pc:sldMk cId="0" sldId="343"/>
            <ac:spMk id="1028" creationId="{00000000-0000-0000-0000-000000000000}"/>
          </ac:spMkLst>
        </pc:spChg>
        <pc:spChg chg="mod">
          <ac:chgData name="Smith, Jeanny E (EED)" userId="95984825-8bc5-422f-b04f-d6f4aa5ec313" providerId="ADAL" clId="{AA338945-9ADB-432F-8416-6578CB676CAA}" dt="2021-02-17T22:28:05.128" v="9136" actId="13244"/>
          <ac:spMkLst>
            <pc:docMk/>
            <pc:sldMk cId="0" sldId="343"/>
            <ac:spMk id="1029" creationId="{00000000-0000-0000-0000-000000000000}"/>
          </ac:spMkLst>
        </pc:spChg>
        <pc:spChg chg="mod">
          <ac:chgData name="Smith, Jeanny E (EED)" userId="95984825-8bc5-422f-b04f-d6f4aa5ec313" providerId="ADAL" clId="{AA338945-9ADB-432F-8416-6578CB676CAA}" dt="2021-02-17T22:23:41.783" v="9130" actId="13244"/>
          <ac:spMkLst>
            <pc:docMk/>
            <pc:sldMk cId="0" sldId="343"/>
            <ac:spMk id="1030" creationId="{00000000-0000-0000-0000-000000000000}"/>
          </ac:spMkLst>
        </pc:spChg>
        <pc:spChg chg="mod">
          <ac:chgData name="Smith, Jeanny E (EED)" userId="95984825-8bc5-422f-b04f-d6f4aa5ec313" providerId="ADAL" clId="{AA338945-9ADB-432F-8416-6578CB676CAA}" dt="2021-02-17T22:41:40.810" v="9216" actId="13244"/>
          <ac:spMkLst>
            <pc:docMk/>
            <pc:sldMk cId="0" sldId="343"/>
            <ac:spMk id="1031" creationId="{00000000-0000-0000-0000-000000000000}"/>
          </ac:spMkLst>
        </pc:spChg>
        <pc:spChg chg="mod">
          <ac:chgData name="Smith, Jeanny E (EED)" userId="95984825-8bc5-422f-b04f-d6f4aa5ec313" providerId="ADAL" clId="{AA338945-9ADB-432F-8416-6578CB676CAA}" dt="2021-02-17T22:36:25.811" v="9181" actId="13244"/>
          <ac:spMkLst>
            <pc:docMk/>
            <pc:sldMk cId="0" sldId="343"/>
            <ac:spMk id="1033" creationId="{00000000-0000-0000-0000-000000000000}"/>
          </ac:spMkLst>
        </pc:spChg>
        <pc:spChg chg="mod">
          <ac:chgData name="Smith, Jeanny E (EED)" userId="95984825-8bc5-422f-b04f-d6f4aa5ec313" providerId="ADAL" clId="{AA338945-9ADB-432F-8416-6578CB676CAA}" dt="2021-02-17T22:29:09.396" v="9141" actId="13244"/>
          <ac:spMkLst>
            <pc:docMk/>
            <pc:sldMk cId="0" sldId="343"/>
            <ac:spMk id="1034" creationId="{00000000-0000-0000-0000-000000000000}"/>
          </ac:spMkLst>
        </pc:spChg>
        <pc:spChg chg="mod">
          <ac:chgData name="Smith, Jeanny E (EED)" userId="95984825-8bc5-422f-b04f-d6f4aa5ec313" providerId="ADAL" clId="{AA338945-9ADB-432F-8416-6578CB676CAA}" dt="2021-02-17T22:41:43.552" v="9217" actId="13244"/>
          <ac:spMkLst>
            <pc:docMk/>
            <pc:sldMk cId="0" sldId="343"/>
            <ac:spMk id="1035" creationId="{00000000-0000-0000-0000-000000000000}"/>
          </ac:spMkLst>
        </pc:spChg>
        <pc:spChg chg="mod">
          <ac:chgData name="Smith, Jeanny E (EED)" userId="95984825-8bc5-422f-b04f-d6f4aa5ec313" providerId="ADAL" clId="{AA338945-9ADB-432F-8416-6578CB676CAA}" dt="2021-02-17T22:29:17.739" v="9142" actId="13244"/>
          <ac:spMkLst>
            <pc:docMk/>
            <pc:sldMk cId="0" sldId="343"/>
            <ac:spMk id="1036" creationId="{00000000-0000-0000-0000-000000000000}"/>
          </ac:spMkLst>
        </pc:spChg>
        <pc:spChg chg="mod">
          <ac:chgData name="Smith, Jeanny E (EED)" userId="95984825-8bc5-422f-b04f-d6f4aa5ec313" providerId="ADAL" clId="{AA338945-9ADB-432F-8416-6578CB676CAA}" dt="2021-02-17T22:41:19.882" v="9212" actId="13244"/>
          <ac:spMkLst>
            <pc:docMk/>
            <pc:sldMk cId="0" sldId="343"/>
            <ac:spMk id="1037" creationId="{00000000-0000-0000-0000-000000000000}"/>
          </ac:spMkLst>
        </pc:spChg>
        <pc:spChg chg="mod">
          <ac:chgData name="Smith, Jeanny E (EED)" userId="95984825-8bc5-422f-b04f-d6f4aa5ec313" providerId="ADAL" clId="{AA338945-9ADB-432F-8416-6578CB676CAA}" dt="2021-02-17T22:29:33.639" v="9143" actId="13244"/>
          <ac:spMkLst>
            <pc:docMk/>
            <pc:sldMk cId="0" sldId="343"/>
            <ac:spMk id="1038" creationId="{00000000-0000-0000-0000-000000000000}"/>
          </ac:spMkLst>
        </pc:spChg>
        <pc:spChg chg="mod">
          <ac:chgData name="Smith, Jeanny E (EED)" userId="95984825-8bc5-422f-b04f-d6f4aa5ec313" providerId="ADAL" clId="{AA338945-9ADB-432F-8416-6578CB676CAA}" dt="2021-02-17T22:41:48.527" v="9218" actId="13244"/>
          <ac:spMkLst>
            <pc:docMk/>
            <pc:sldMk cId="0" sldId="343"/>
            <ac:spMk id="1039" creationId="{00000000-0000-0000-0000-000000000000}"/>
          </ac:spMkLst>
        </pc:spChg>
        <pc:spChg chg="mod">
          <ac:chgData name="Smith, Jeanny E (EED)" userId="95984825-8bc5-422f-b04f-d6f4aa5ec313" providerId="ADAL" clId="{AA338945-9ADB-432F-8416-6578CB676CAA}" dt="2021-02-17T22:29:40.138" v="9144" actId="13244"/>
          <ac:spMkLst>
            <pc:docMk/>
            <pc:sldMk cId="0" sldId="343"/>
            <ac:spMk id="1040" creationId="{00000000-0000-0000-0000-000000000000}"/>
          </ac:spMkLst>
        </pc:spChg>
        <pc:spChg chg="mod">
          <ac:chgData name="Smith, Jeanny E (EED)" userId="95984825-8bc5-422f-b04f-d6f4aa5ec313" providerId="ADAL" clId="{AA338945-9ADB-432F-8416-6578CB676CAA}" dt="2021-02-17T22:41:22.599" v="9213" actId="13244"/>
          <ac:spMkLst>
            <pc:docMk/>
            <pc:sldMk cId="0" sldId="343"/>
            <ac:spMk id="1041" creationId="{00000000-0000-0000-0000-000000000000}"/>
          </ac:spMkLst>
        </pc:spChg>
        <pc:spChg chg="mod">
          <ac:chgData name="Smith, Jeanny E (EED)" userId="95984825-8bc5-422f-b04f-d6f4aa5ec313" providerId="ADAL" clId="{AA338945-9ADB-432F-8416-6578CB676CAA}" dt="2021-02-17T22:29:46.036" v="9145" actId="13244"/>
          <ac:spMkLst>
            <pc:docMk/>
            <pc:sldMk cId="0" sldId="343"/>
            <ac:spMk id="1042" creationId="{00000000-0000-0000-0000-000000000000}"/>
          </ac:spMkLst>
        </pc:spChg>
        <pc:spChg chg="mod">
          <ac:chgData name="Smith, Jeanny E (EED)" userId="95984825-8bc5-422f-b04f-d6f4aa5ec313" providerId="ADAL" clId="{AA338945-9ADB-432F-8416-6578CB676CAA}" dt="2021-02-17T22:41:51.086" v="9219" actId="13244"/>
          <ac:spMkLst>
            <pc:docMk/>
            <pc:sldMk cId="0" sldId="343"/>
            <ac:spMk id="1043" creationId="{00000000-0000-0000-0000-000000000000}"/>
          </ac:spMkLst>
        </pc:spChg>
        <pc:spChg chg="mod">
          <ac:chgData name="Smith, Jeanny E (EED)" userId="95984825-8bc5-422f-b04f-d6f4aa5ec313" providerId="ADAL" clId="{AA338945-9ADB-432F-8416-6578CB676CAA}" dt="2021-02-17T22:29:53.684" v="9146" actId="13244"/>
          <ac:spMkLst>
            <pc:docMk/>
            <pc:sldMk cId="0" sldId="343"/>
            <ac:spMk id="1044" creationId="{00000000-0000-0000-0000-000000000000}"/>
          </ac:spMkLst>
        </pc:spChg>
        <pc:spChg chg="mod">
          <ac:chgData name="Smith, Jeanny E (EED)" userId="95984825-8bc5-422f-b04f-d6f4aa5ec313" providerId="ADAL" clId="{AA338945-9ADB-432F-8416-6578CB676CAA}" dt="2021-02-17T22:41:27.483" v="9215" actId="13244"/>
          <ac:spMkLst>
            <pc:docMk/>
            <pc:sldMk cId="0" sldId="343"/>
            <ac:spMk id="1045" creationId="{00000000-0000-0000-0000-000000000000}"/>
          </ac:spMkLst>
        </pc:spChg>
        <pc:spChg chg="mod">
          <ac:chgData name="Smith, Jeanny E (EED)" userId="95984825-8bc5-422f-b04f-d6f4aa5ec313" providerId="ADAL" clId="{AA338945-9ADB-432F-8416-6578CB676CAA}" dt="2021-02-17T22:30:00.677" v="9147" actId="13244"/>
          <ac:spMkLst>
            <pc:docMk/>
            <pc:sldMk cId="0" sldId="343"/>
            <ac:spMk id="1046" creationId="{00000000-0000-0000-0000-000000000000}"/>
          </ac:spMkLst>
        </pc:spChg>
        <pc:spChg chg="mod">
          <ac:chgData name="Smith, Jeanny E (EED)" userId="95984825-8bc5-422f-b04f-d6f4aa5ec313" providerId="ADAL" clId="{AA338945-9ADB-432F-8416-6578CB676CAA}" dt="2021-02-17T22:41:53.967" v="9220" actId="13244"/>
          <ac:spMkLst>
            <pc:docMk/>
            <pc:sldMk cId="0" sldId="343"/>
            <ac:spMk id="1047" creationId="{00000000-0000-0000-0000-000000000000}"/>
          </ac:spMkLst>
        </pc:spChg>
        <pc:spChg chg="mod">
          <ac:chgData name="Smith, Jeanny E (EED)" userId="95984825-8bc5-422f-b04f-d6f4aa5ec313" providerId="ADAL" clId="{AA338945-9ADB-432F-8416-6578CB676CAA}" dt="2021-02-17T22:30:12.313" v="9148" actId="13244"/>
          <ac:spMkLst>
            <pc:docMk/>
            <pc:sldMk cId="0" sldId="343"/>
            <ac:spMk id="1048" creationId="{00000000-0000-0000-0000-000000000000}"/>
          </ac:spMkLst>
        </pc:spChg>
        <pc:spChg chg="mod">
          <ac:chgData name="Smith, Jeanny E (EED)" userId="95984825-8bc5-422f-b04f-d6f4aa5ec313" providerId="ADAL" clId="{AA338945-9ADB-432F-8416-6578CB676CAA}" dt="2021-02-17T22:41:00.794" v="9209" actId="13244"/>
          <ac:spMkLst>
            <pc:docMk/>
            <pc:sldMk cId="0" sldId="343"/>
            <ac:spMk id="1049" creationId="{00000000-0000-0000-0000-000000000000}"/>
          </ac:spMkLst>
        </pc:spChg>
        <pc:spChg chg="mod">
          <ac:chgData name="Smith, Jeanny E (EED)" userId="95984825-8bc5-422f-b04f-d6f4aa5ec313" providerId="ADAL" clId="{AA338945-9ADB-432F-8416-6578CB676CAA}" dt="2021-02-17T22:43:32.072" v="9223" actId="962"/>
          <ac:spMkLst>
            <pc:docMk/>
            <pc:sldMk cId="0" sldId="343"/>
            <ac:spMk id="1050" creationId="{00000000-0000-0000-0000-000000000000}"/>
          </ac:spMkLst>
        </pc:spChg>
        <pc:spChg chg="mod">
          <ac:chgData name="Smith, Jeanny E (EED)" userId="95984825-8bc5-422f-b04f-d6f4aa5ec313" providerId="ADAL" clId="{AA338945-9ADB-432F-8416-6578CB676CAA}" dt="2021-02-17T22:32:53.569" v="9159" actId="13244"/>
          <ac:spMkLst>
            <pc:docMk/>
            <pc:sldMk cId="0" sldId="343"/>
            <ac:spMk id="1052" creationId="{00000000-0000-0000-0000-000000000000}"/>
          </ac:spMkLst>
        </pc:spChg>
        <pc:spChg chg="mod">
          <ac:chgData name="Smith, Jeanny E (EED)" userId="95984825-8bc5-422f-b04f-d6f4aa5ec313" providerId="ADAL" clId="{AA338945-9ADB-432F-8416-6578CB676CAA}" dt="2021-02-17T20:51:27.450" v="8936" actId="962"/>
          <ac:spMkLst>
            <pc:docMk/>
            <pc:sldMk cId="0" sldId="343"/>
            <ac:spMk id="1053" creationId="{00000000-0000-0000-0000-000000000000}"/>
          </ac:spMkLst>
        </pc:spChg>
        <pc:spChg chg="mod">
          <ac:chgData name="Smith, Jeanny E (EED)" userId="95984825-8bc5-422f-b04f-d6f4aa5ec313" providerId="ADAL" clId="{AA338945-9ADB-432F-8416-6578CB676CAA}" dt="2021-02-17T22:30:41.285" v="9149" actId="13244"/>
          <ac:spMkLst>
            <pc:docMk/>
            <pc:sldMk cId="0" sldId="343"/>
            <ac:spMk id="1054" creationId="{00000000-0000-0000-0000-000000000000}"/>
          </ac:spMkLst>
        </pc:spChg>
        <pc:spChg chg="mod">
          <ac:chgData name="Smith, Jeanny E (EED)" userId="95984825-8bc5-422f-b04f-d6f4aa5ec313" providerId="ADAL" clId="{AA338945-9ADB-432F-8416-6578CB676CAA}" dt="2021-02-17T22:30:44.545" v="9150" actId="962"/>
          <ac:spMkLst>
            <pc:docMk/>
            <pc:sldMk cId="0" sldId="343"/>
            <ac:spMk id="1055" creationId="{00000000-0000-0000-0000-000000000000}"/>
          </ac:spMkLst>
        </pc:spChg>
        <pc:spChg chg="mod">
          <ac:chgData name="Smith, Jeanny E (EED)" userId="95984825-8bc5-422f-b04f-d6f4aa5ec313" providerId="ADAL" clId="{AA338945-9ADB-432F-8416-6578CB676CAA}" dt="2021-02-17T20:51:31.568" v="8937" actId="962"/>
          <ac:spMkLst>
            <pc:docMk/>
            <pc:sldMk cId="0" sldId="343"/>
            <ac:spMk id="1056" creationId="{00000000-0000-0000-0000-000000000000}"/>
          </ac:spMkLst>
        </pc:spChg>
        <pc:spChg chg="mod">
          <ac:chgData name="Smith, Jeanny E (EED)" userId="95984825-8bc5-422f-b04f-d6f4aa5ec313" providerId="ADAL" clId="{AA338945-9ADB-432F-8416-6578CB676CAA}" dt="2021-02-17T22:44:08.236" v="9224" actId="13244"/>
          <ac:spMkLst>
            <pc:docMk/>
            <pc:sldMk cId="0" sldId="343"/>
            <ac:spMk id="1057" creationId="{00000000-0000-0000-0000-000000000000}"/>
          </ac:spMkLst>
        </pc:spChg>
        <pc:spChg chg="mod">
          <ac:chgData name="Smith, Jeanny E (EED)" userId="95984825-8bc5-422f-b04f-d6f4aa5ec313" providerId="ADAL" clId="{AA338945-9ADB-432F-8416-6578CB676CAA}" dt="2021-02-17T22:44:08.236" v="9224" actId="13244"/>
          <ac:spMkLst>
            <pc:docMk/>
            <pc:sldMk cId="0" sldId="343"/>
            <ac:spMk id="1058" creationId="{00000000-0000-0000-0000-000000000000}"/>
          </ac:spMkLst>
        </pc:spChg>
        <pc:spChg chg="mod">
          <ac:chgData name="Smith, Jeanny E (EED)" userId="95984825-8bc5-422f-b04f-d6f4aa5ec313" providerId="ADAL" clId="{AA338945-9ADB-432F-8416-6578CB676CAA}" dt="2021-02-17T22:44:08.236" v="9224" actId="13244"/>
          <ac:spMkLst>
            <pc:docMk/>
            <pc:sldMk cId="0" sldId="343"/>
            <ac:spMk id="1059" creationId="{00000000-0000-0000-0000-000000000000}"/>
          </ac:spMkLst>
        </pc:spChg>
        <pc:spChg chg="mod">
          <ac:chgData name="Smith, Jeanny E (EED)" userId="95984825-8bc5-422f-b04f-d6f4aa5ec313" providerId="ADAL" clId="{AA338945-9ADB-432F-8416-6578CB676CAA}" dt="2021-02-17T22:44:08.236" v="9224" actId="13244"/>
          <ac:spMkLst>
            <pc:docMk/>
            <pc:sldMk cId="0" sldId="343"/>
            <ac:spMk id="1060" creationId="{00000000-0000-0000-0000-000000000000}"/>
          </ac:spMkLst>
        </pc:spChg>
        <pc:spChg chg="mod">
          <ac:chgData name="Smith, Jeanny E (EED)" userId="95984825-8bc5-422f-b04f-d6f4aa5ec313" providerId="ADAL" clId="{AA338945-9ADB-432F-8416-6578CB676CAA}" dt="2021-02-17T22:44:08.236" v="9224" actId="13244"/>
          <ac:spMkLst>
            <pc:docMk/>
            <pc:sldMk cId="0" sldId="343"/>
            <ac:spMk id="1061" creationId="{00000000-0000-0000-0000-000000000000}"/>
          </ac:spMkLst>
        </pc:spChg>
        <pc:spChg chg="mod">
          <ac:chgData name="Smith, Jeanny E (EED)" userId="95984825-8bc5-422f-b04f-d6f4aa5ec313" providerId="ADAL" clId="{AA338945-9ADB-432F-8416-6578CB676CAA}" dt="2021-02-17T22:44:08.236" v="9224" actId="13244"/>
          <ac:spMkLst>
            <pc:docMk/>
            <pc:sldMk cId="0" sldId="343"/>
            <ac:spMk id="1062" creationId="{00000000-0000-0000-0000-000000000000}"/>
          </ac:spMkLst>
        </pc:spChg>
        <pc:spChg chg="mod">
          <ac:chgData name="Smith, Jeanny E (EED)" userId="95984825-8bc5-422f-b04f-d6f4aa5ec313" providerId="ADAL" clId="{AA338945-9ADB-432F-8416-6578CB676CAA}" dt="2021-02-17T22:44:08.236" v="9224" actId="13244"/>
          <ac:spMkLst>
            <pc:docMk/>
            <pc:sldMk cId="0" sldId="343"/>
            <ac:spMk id="1063" creationId="{00000000-0000-0000-0000-000000000000}"/>
          </ac:spMkLst>
        </pc:spChg>
        <pc:spChg chg="mod">
          <ac:chgData name="Smith, Jeanny E (EED)" userId="95984825-8bc5-422f-b04f-d6f4aa5ec313" providerId="ADAL" clId="{AA338945-9ADB-432F-8416-6578CB676CAA}" dt="2021-02-17T22:44:08.236" v="9224" actId="13244"/>
          <ac:spMkLst>
            <pc:docMk/>
            <pc:sldMk cId="0" sldId="343"/>
            <ac:spMk id="1064" creationId="{00000000-0000-0000-0000-000000000000}"/>
          </ac:spMkLst>
        </pc:spChg>
        <pc:spChg chg="del">
          <ac:chgData name="Smith, Jeanny E (EED)" userId="95984825-8bc5-422f-b04f-d6f4aa5ec313" providerId="ADAL" clId="{AA338945-9ADB-432F-8416-6578CB676CAA}" dt="2021-02-17T20:51:46.199" v="8941" actId="21"/>
          <ac:spMkLst>
            <pc:docMk/>
            <pc:sldMk cId="0" sldId="343"/>
            <ac:spMk id="1065" creationId="{00000000-0000-0000-0000-000000000000}"/>
          </ac:spMkLst>
        </pc:spChg>
        <pc:spChg chg="mod">
          <ac:chgData name="Smith, Jeanny E (EED)" userId="95984825-8bc5-422f-b04f-d6f4aa5ec313" providerId="ADAL" clId="{AA338945-9ADB-432F-8416-6578CB676CAA}" dt="2021-02-17T22:34:17.537" v="9166" actId="13244"/>
          <ac:spMkLst>
            <pc:docMk/>
            <pc:sldMk cId="0" sldId="343"/>
            <ac:spMk id="1066" creationId="{00000000-0000-0000-0000-000000000000}"/>
          </ac:spMkLst>
        </pc:spChg>
        <pc:spChg chg="mod">
          <ac:chgData name="Smith, Jeanny E (EED)" userId="95984825-8bc5-422f-b04f-d6f4aa5ec313" providerId="ADAL" clId="{AA338945-9ADB-432F-8416-6578CB676CAA}" dt="2021-02-17T22:31:06.940" v="9154" actId="13244"/>
          <ac:spMkLst>
            <pc:docMk/>
            <pc:sldMk cId="0" sldId="343"/>
            <ac:spMk id="1067" creationId="{00000000-0000-0000-0000-000000000000}"/>
          </ac:spMkLst>
        </pc:spChg>
        <pc:spChg chg="mod">
          <ac:chgData name="Smith, Jeanny E (EED)" userId="95984825-8bc5-422f-b04f-d6f4aa5ec313" providerId="ADAL" clId="{AA338945-9ADB-432F-8416-6578CB676CAA}" dt="2021-02-17T22:27:50.666" v="9134" actId="13244"/>
          <ac:spMkLst>
            <pc:docMk/>
            <pc:sldMk cId="0" sldId="343"/>
            <ac:spMk id="1068" creationId="{00000000-0000-0000-0000-000000000000}"/>
          </ac:spMkLst>
        </pc:spChg>
        <pc:spChg chg="mod">
          <ac:chgData name="Smith, Jeanny E (EED)" userId="95984825-8bc5-422f-b04f-d6f4aa5ec313" providerId="ADAL" clId="{AA338945-9ADB-432F-8416-6578CB676CAA}" dt="2021-02-17T22:31:54.710" v="9156" actId="962"/>
          <ac:spMkLst>
            <pc:docMk/>
            <pc:sldMk cId="0" sldId="343"/>
            <ac:spMk id="1069" creationId="{00000000-0000-0000-0000-000000000000}"/>
          </ac:spMkLst>
        </pc:spChg>
      </pc:sldChg>
      <pc:sldChg chg="delSp modSp mod">
        <pc:chgData name="Smith, Jeanny E (EED)" userId="95984825-8bc5-422f-b04f-d6f4aa5ec313" providerId="ADAL" clId="{AA338945-9ADB-432F-8416-6578CB676CAA}" dt="2021-02-17T20:47:53.009" v="8825" actId="21"/>
        <pc:sldMkLst>
          <pc:docMk/>
          <pc:sldMk cId="0" sldId="344"/>
        </pc:sldMkLst>
        <pc:spChg chg="del">
          <ac:chgData name="Smith, Jeanny E (EED)" userId="95984825-8bc5-422f-b04f-d6f4aa5ec313" providerId="ADAL" clId="{AA338945-9ADB-432F-8416-6578CB676CAA}" dt="2021-02-17T20:47:27.386" v="8822" actId="21"/>
          <ac:spMkLst>
            <pc:docMk/>
            <pc:sldMk cId="0" sldId="344"/>
            <ac:spMk id="1074" creationId="{00000000-0000-0000-0000-000000000000}"/>
          </ac:spMkLst>
        </pc:spChg>
        <pc:spChg chg="del mod">
          <ac:chgData name="Smith, Jeanny E (EED)" userId="95984825-8bc5-422f-b04f-d6f4aa5ec313" providerId="ADAL" clId="{AA338945-9ADB-432F-8416-6578CB676CAA}" dt="2021-02-17T20:47:53.009" v="8825" actId="21"/>
          <ac:spMkLst>
            <pc:docMk/>
            <pc:sldMk cId="0" sldId="344"/>
            <ac:spMk id="1075" creationId="{00000000-0000-0000-0000-000000000000}"/>
          </ac:spMkLst>
        </pc:spChg>
        <pc:spChg chg="mod">
          <ac:chgData name="Smith, Jeanny E (EED)" userId="95984825-8bc5-422f-b04f-d6f4aa5ec313" providerId="ADAL" clId="{AA338945-9ADB-432F-8416-6578CB676CAA}" dt="2021-02-17T20:47:13.491" v="8821" actId="962"/>
          <ac:spMkLst>
            <pc:docMk/>
            <pc:sldMk cId="0" sldId="344"/>
            <ac:spMk id="1076" creationId="{00000000-0000-0000-0000-000000000000}"/>
          </ac:spMkLst>
        </pc:spChg>
      </pc:sldChg>
      <pc:sldChg chg="modSp mod">
        <pc:chgData name="Smith, Jeanny E (EED)" userId="95984825-8bc5-422f-b04f-d6f4aa5ec313" providerId="ADAL" clId="{AA338945-9ADB-432F-8416-6578CB676CAA}" dt="2021-02-17T22:44:18.658" v="9225" actId="962"/>
        <pc:sldMkLst>
          <pc:docMk/>
          <pc:sldMk cId="0" sldId="345"/>
        </pc:sldMkLst>
        <pc:spChg chg="mod">
          <ac:chgData name="Smith, Jeanny E (EED)" userId="95984825-8bc5-422f-b04f-d6f4aa5ec313" providerId="ADAL" clId="{AA338945-9ADB-432F-8416-6578CB676CAA}" dt="2021-02-17T22:44:18.658" v="9225" actId="962"/>
          <ac:spMkLst>
            <pc:docMk/>
            <pc:sldMk cId="0" sldId="345"/>
            <ac:spMk id="1086" creationId="{00000000-0000-0000-0000-000000000000}"/>
          </ac:spMkLst>
        </pc:spChg>
        <pc:picChg chg="mod">
          <ac:chgData name="Smith, Jeanny E (EED)" userId="95984825-8bc5-422f-b04f-d6f4aa5ec313" providerId="ADAL" clId="{AA338945-9ADB-432F-8416-6578CB676CAA}" dt="2021-02-17T20:47:38.492" v="8823" actId="962"/>
          <ac:picMkLst>
            <pc:docMk/>
            <pc:sldMk cId="0" sldId="345"/>
            <ac:picMk id="108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csso.org/sites/default/files/2018-06/Using%20Crosscutting%20Concepts%20To%20Prompt%20Student%20Responses%20Science.pdf#:~:text=Crosscutting%20concepts%20can%20be%20used%20to%20structure%20questions,that%20prompt%20students%20to%20make%20sense%20of%20phenomen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static1.squarespace.com/static/59c3bad759cc68f757a465a3/t/5d309cf3af52a200011bd1ca/1563466995806/3D+Lesson+Screening+Tool.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static1.squarespace.com/static/59c3bad759cc68f757a465a3/t/5d309cf3af52a200011bd1ca/1563466995806/3D+Lesson+Screening+Tool.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ias.edu/people/kennan/" TargetMode="External"/><Relationship Id="rId3" Type="http://schemas.openxmlformats.org/officeDocument/2006/relationships/hyperlink" Target="http://www.ias.edu/people/einstein/" TargetMode="External"/><Relationship Id="rId7" Type="http://schemas.openxmlformats.org/officeDocument/2006/relationships/hyperlink" Target="http://www.ias.edu/people/vonneuman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ias.edu/people/panofsky" TargetMode="External"/><Relationship Id="rId5" Type="http://schemas.openxmlformats.org/officeDocument/2006/relationships/hyperlink" Target="http://www.ias.edu/people/oppenheimer/" TargetMode="External"/><Relationship Id="rId4" Type="http://schemas.openxmlformats.org/officeDocument/2006/relationships/hyperlink" Target="http://www.ias.edu/people/godel/" TargetMode="External"/><Relationship Id="rId9" Type="http://schemas.openxmlformats.org/officeDocument/2006/relationships/hyperlink" Target="http://www.ias.edu/people/weyl"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931ef44c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b931ef44c9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Jason </a:t>
            </a:r>
            <a:endParaRPr/>
          </a:p>
          <a:p>
            <a:pPr marL="0" lvl="0" indent="0" algn="l" rtl="0">
              <a:spcBef>
                <a:spcPts val="0"/>
              </a:spcBef>
              <a:spcAft>
                <a:spcPts val="0"/>
              </a:spcAft>
              <a:buNone/>
            </a:pPr>
            <a:r>
              <a:rPr lang="en" sz="1800"/>
              <a:t>Thank you for being here today, it shows your commitment to your students’ learning and to the new science standards for Alaska. Thanks to Bjorn for the Introduction to the Science Standards of Alaska, and to our colleagues in the K-2, 6-8, and 9-12 webinars for their advice and input on our project.</a:t>
            </a:r>
            <a:endParaRPr sz="1800"/>
          </a:p>
        </p:txBody>
      </p:sp>
      <p:sp>
        <p:nvSpPr>
          <p:cNvPr id="271" name="Google Shape;271;gb931ef44c9_0_7: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 sz="1200" b="0" i="0" u="none" strike="noStrike" cap="none">
                <a:solidFill>
                  <a:srgbClr val="000000"/>
                </a:solidFill>
                <a:latin typeface="Calibri"/>
                <a:ea typeface="Calibri"/>
                <a:cs typeface="Calibri"/>
                <a:sym typeface="Calibri"/>
              </a:rPr>
              <a:t>An Excellent Education for Every Student Every Day</a:t>
            </a:r>
            <a:endParaRPr/>
          </a:p>
        </p:txBody>
      </p:sp>
      <p:sp>
        <p:nvSpPr>
          <p:cNvPr id="272" name="Google Shape;272;gb931ef44c9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931ef44c9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b931ef44c9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Trisha</a:t>
            </a:r>
            <a:endParaRPr sz="1200" b="0">
              <a:solidFill>
                <a:schemeClr val="dk1"/>
              </a:solidFill>
              <a:latin typeface="Calibri"/>
              <a:ea typeface="Calibri"/>
              <a:cs typeface="Calibri"/>
              <a:sym typeface="Calibri"/>
            </a:endParaRPr>
          </a:p>
          <a:p>
            <a:pPr marL="0" lvl="0" indent="0" algn="l" rtl="0">
              <a:spcBef>
                <a:spcPts val="0"/>
              </a:spcBef>
              <a:spcAft>
                <a:spcPts val="0"/>
              </a:spcAft>
              <a:buNone/>
            </a:pPr>
            <a:r>
              <a:rPr lang="en" sz="1200" b="0">
                <a:solidFill>
                  <a:schemeClr val="dk1"/>
                </a:solidFill>
                <a:latin typeface="Calibri"/>
                <a:ea typeface="Calibri"/>
                <a:cs typeface="Calibri"/>
                <a:sym typeface="Calibri"/>
              </a:rPr>
              <a:t>NRC is working arm of National Academies of Sciences, Engineering and Medicine.</a:t>
            </a:r>
            <a:endParaRPr sz="1200" b="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Science Standards for Alaska were adopted in June 2019 Clearly the “Framework” is an important resource for all Science educators...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a:t>Framework Authors:</a:t>
            </a:r>
            <a:br>
              <a:rPr lang="en" sz="1200"/>
            </a:br>
            <a:r>
              <a:rPr lang="en" sz="1200"/>
              <a:t>- science educators</a:t>
            </a:r>
            <a:br>
              <a:rPr lang="en" sz="1200"/>
            </a:br>
            <a:r>
              <a:rPr lang="en" sz="1200"/>
              <a:t>- scientists</a:t>
            </a:r>
            <a:br>
              <a:rPr lang="en" sz="1200"/>
            </a:br>
            <a:r>
              <a:rPr lang="en" sz="1200"/>
              <a:t>- nobel laureates</a:t>
            </a:r>
            <a:endParaRPr sz="1200"/>
          </a:p>
          <a:p>
            <a:pPr marL="0" lvl="0" indent="0" algn="l" rtl="0">
              <a:spcBef>
                <a:spcPts val="0"/>
              </a:spcBef>
              <a:spcAft>
                <a:spcPts val="0"/>
              </a:spcAft>
              <a:buNone/>
            </a:pPr>
            <a:endParaRPr/>
          </a:p>
        </p:txBody>
      </p:sp>
      <p:sp>
        <p:nvSpPr>
          <p:cNvPr id="353" name="Google Shape;353;gb931ef44c9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bb9f5fa8d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bb9f5fa8d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b9f5fa8d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b9f5fa8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931ef44c9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3" name="Google Shape;373;gb931ef44c9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Trisha</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These students are the voting public of the future. It is critical students understand the importance of Evidence-Based statements; that they know they can solve local challenges using science and technology; and that there are many people in their community who have knowledge about these events and possible solutions.</a:t>
            </a:r>
            <a:endParaRPr>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b931ef44c9_0_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p:txBody>
      </p:sp>
      <p:sp>
        <p:nvSpPr>
          <p:cNvPr id="381" name="Google Shape;381;gb931ef44c9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b931ef44c9_0_10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a:p>
            <a:pPr marL="0" lvl="0" indent="0" algn="l" rtl="0">
              <a:spcBef>
                <a:spcPts val="0"/>
              </a:spcBef>
              <a:spcAft>
                <a:spcPts val="0"/>
              </a:spcAft>
              <a:buNone/>
            </a:pPr>
            <a:r>
              <a:rPr lang="en"/>
              <a:t>Inquiry instruction is at the heart of 3-Dimensional Learning. Inquiry has many definitions and descriptions, which can be confusing. There is still a focus on “hands-on” strategies. One thing the Practices of Science and Engineering do is define more clearly the elements of student investigations.</a:t>
            </a:r>
            <a:endParaRPr/>
          </a:p>
        </p:txBody>
      </p:sp>
      <p:sp>
        <p:nvSpPr>
          <p:cNvPr id="389" name="Google Shape;389;gb931ef44c9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931ef44c9_0_1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a:p>
            <a:pPr marL="0" lvl="0" indent="0" algn="l" rtl="0">
              <a:spcBef>
                <a:spcPts val="0"/>
              </a:spcBef>
              <a:spcAft>
                <a:spcPts val="0"/>
              </a:spcAft>
              <a:buNone/>
            </a:pPr>
            <a:r>
              <a:rPr lang="en"/>
              <a:t>While many of the practices pertain to both science and engineering, the practice that references asking questions ends with the phrase “</a:t>
            </a:r>
            <a:r>
              <a:rPr lang="en" b="1"/>
              <a:t>defining problems</a:t>
            </a:r>
            <a:r>
              <a:rPr lang="en"/>
              <a:t>.” This explicit reference to engineering is also seen in Constructing explanations and </a:t>
            </a:r>
            <a:r>
              <a:rPr lang="en" b="1"/>
              <a:t>designing solutions</a:t>
            </a:r>
            <a:r>
              <a:rPr lang="en"/>
              <a:t>. These phrases help remind us to keep engineering and design as part of our science instruction… </a:t>
            </a:r>
            <a:endParaRPr/>
          </a:p>
        </p:txBody>
      </p:sp>
      <p:sp>
        <p:nvSpPr>
          <p:cNvPr id="398" name="Google Shape;398;gb931ef44c9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bb34d856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bb34d856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a:t>
            </a:r>
            <a:endParaRPr/>
          </a:p>
          <a:p>
            <a:pPr marL="0" lvl="0" indent="0" algn="l" rtl="0">
              <a:spcBef>
                <a:spcPts val="0"/>
              </a:spcBef>
              <a:spcAft>
                <a:spcPts val="0"/>
              </a:spcAft>
              <a:buNone/>
            </a:pPr>
            <a:r>
              <a:rPr lang="en"/>
              <a:t>We want to share a strategy that allows people think time before answering a question. It’s called a WATERFALL. It works like this: A question is asked, people type their answer in the chat WITHOUT sending it. When the leader says GO, click enter and send the answer into the chat field. Let try it!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bc44bb4954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p:txBody>
      </p:sp>
      <p:sp>
        <p:nvSpPr>
          <p:cNvPr id="414" name="Google Shape;414;gbc44bb4954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b931ef44c9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3" name="Google Shape;423;gb931ef44c9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600">
                <a:latin typeface="Calibri"/>
                <a:ea typeface="Calibri"/>
                <a:cs typeface="Calibri"/>
                <a:sym typeface="Calibri"/>
              </a:rPr>
              <a:t>Trisha</a:t>
            </a:r>
            <a:endParaRPr sz="600">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The second element of 3 dimensional learning  is the Crosscutting Concepts. The Crosscutting Concepts are the really big ideas in science. They bridge the disciplines and aid in understanding the world around us. An example might be looking at Energy and Matter in Physical Science, as well as how Energy and Matter are transferred in living systems, and again, how energy and matter are cycled through the systems of the Earth. </a:t>
            </a:r>
            <a:endParaRPr>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b931ef44c9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a:t>
            </a:r>
            <a:endParaRPr/>
          </a:p>
          <a:p>
            <a:pPr marL="0" lvl="0" indent="0" algn="l" rtl="0">
              <a:spcBef>
                <a:spcPts val="0"/>
              </a:spcBef>
              <a:spcAft>
                <a:spcPts val="0"/>
              </a:spcAft>
              <a:buNone/>
            </a:pPr>
            <a:r>
              <a:rPr lang="en" sz="1800"/>
              <a:t>With contributions from Tracy Hodge in Kasigluk</a:t>
            </a:r>
            <a:endParaRPr sz="1800"/>
          </a:p>
        </p:txBody>
      </p:sp>
      <p:sp>
        <p:nvSpPr>
          <p:cNvPr id="281" name="Google Shape;281;gb931ef44c9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b96a7a263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b96a7a263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00"/>
              <a:t>The Chief Council for State School Officers published a paper on using the Cross Cutting Concepts in the Classroom. This paper contains many specific examples, and possible question templates.</a:t>
            </a:r>
            <a:endParaRPr sz="700"/>
          </a:p>
          <a:p>
            <a:pPr marL="0" lvl="0" indent="0" algn="l" rtl="0">
              <a:spcBef>
                <a:spcPts val="0"/>
              </a:spcBef>
              <a:spcAft>
                <a:spcPts val="0"/>
              </a:spcAft>
              <a:buNone/>
            </a:pPr>
            <a:endParaRPr sz="700"/>
          </a:p>
          <a:p>
            <a:pPr marL="0" lvl="0" indent="0" algn="l" rtl="0">
              <a:spcBef>
                <a:spcPts val="0"/>
              </a:spcBef>
              <a:spcAft>
                <a:spcPts val="0"/>
              </a:spcAft>
              <a:buNone/>
            </a:pPr>
            <a:r>
              <a:rPr lang="en" sz="700" u="sng">
                <a:solidFill>
                  <a:schemeClr val="hlink"/>
                </a:solidFill>
                <a:hlinkClick r:id="rId3"/>
              </a:rPr>
              <a:t>https://ccsso.org/sites/default/files/2018-06/Using%20Crosscutting%20Concepts%20To%20Prompt%20Student%20Responses%20Science.pdf#:~:text=Crosscutting%20concepts%20can%20be%20used%20to%20structure%20questions,that%20prompt%20students%20to%20make%20sense%20of%20phenomena</a:t>
            </a:r>
            <a:endParaRPr sz="700"/>
          </a:p>
          <a:p>
            <a:pPr marL="0" lvl="0" indent="0" algn="l" rtl="0">
              <a:spcBef>
                <a:spcPts val="0"/>
              </a:spcBef>
              <a:spcAft>
                <a:spcPts val="0"/>
              </a:spcAft>
              <a:buNone/>
            </a:pPr>
            <a:endParaRPr sz="7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bc44bb495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bc44bb495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Jason-Here is our second waterfall. Think of a question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b931ef44c9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b931ef44c9_0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700"/>
              <a:t>Trisha</a:t>
            </a:r>
            <a:endParaRPr sz="700"/>
          </a:p>
          <a:p>
            <a:pPr marL="0" lvl="0" indent="0" algn="l" rtl="0">
              <a:spcBef>
                <a:spcPts val="0"/>
              </a:spcBef>
              <a:spcAft>
                <a:spcPts val="0"/>
              </a:spcAft>
              <a:buNone/>
            </a:pPr>
            <a:endParaRPr sz="700"/>
          </a:p>
          <a:p>
            <a:pPr marL="0" lvl="0" indent="0" algn="l" rtl="0">
              <a:spcBef>
                <a:spcPts val="0"/>
              </a:spcBef>
              <a:spcAft>
                <a:spcPts val="0"/>
              </a:spcAft>
              <a:buNone/>
            </a:pPr>
            <a:r>
              <a:rPr lang="en" sz="700"/>
              <a:t>So I know most of you probably have a lot of spare time in any given day, week, or school year… Right? Right.. Just joking of course… And somehow, despite our most courageous efforts, the string of nights with inadequate sleep, or weekends we go without exercise, the years when the to do list run is out of proportion to the amount of time in our lives…  That despite  all of this we run out of time to teach it all by the end of the school year… One foundation of the Framework for Science K-12 is to narrow the focus of core ideas studied K-12. The ideas studied K-12 fall into the above categories. The Learning Progressions are built in from K-12. Student understanding builds as students have multiple opportunities to engage in thinking about these ideas, while applying engineering and technology as they learn. Reading, writing, and math are integrated into 3-Dimensional lessons.</a:t>
            </a:r>
            <a:endParaRPr sz="700"/>
          </a:p>
        </p:txBody>
      </p:sp>
      <p:sp>
        <p:nvSpPr>
          <p:cNvPr id="450" name="Google Shape;450;gb931ef44c9_0_1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b931ef44c9_0_1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a:p>
            <a:pPr marL="0" lvl="0" indent="0" algn="l" rtl="0">
              <a:spcBef>
                <a:spcPts val="0"/>
              </a:spcBef>
              <a:spcAft>
                <a:spcPts val="0"/>
              </a:spcAft>
              <a:buNone/>
            </a:pPr>
            <a:endParaRPr/>
          </a:p>
          <a:p>
            <a:pPr marL="0" lvl="0" indent="0" algn="l" rtl="0">
              <a:spcBef>
                <a:spcPts val="0"/>
              </a:spcBef>
              <a:spcAft>
                <a:spcPts val="0"/>
              </a:spcAft>
              <a:buNone/>
            </a:pPr>
            <a:r>
              <a:rPr lang="en"/>
              <a:t>The Alaska Science GLE’s were more about learning science facts in different disciplines. The best description I have heard of the changes in the new science standards is a switch from “Learning About” to “Figuring Out About…” </a:t>
            </a:r>
            <a:endParaRPr/>
          </a:p>
        </p:txBody>
      </p:sp>
      <p:sp>
        <p:nvSpPr>
          <p:cNvPr id="457" name="Google Shape;457;gb931ef44c9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b931ef44c9_0_1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p:txBody>
      </p:sp>
      <p:sp>
        <p:nvSpPr>
          <p:cNvPr id="465" name="Google Shape;465;gb931ef44c9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b931ef44c9_0_1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a:p>
            <a:pPr marL="0" lvl="0" indent="0" algn="l" rtl="0">
              <a:spcBef>
                <a:spcPts val="0"/>
              </a:spcBef>
              <a:spcAft>
                <a:spcPts val="0"/>
              </a:spcAft>
              <a:buNone/>
            </a:pPr>
            <a:endParaRPr/>
          </a:p>
          <a:p>
            <a:pPr marL="0" lvl="0" indent="0" algn="l" rtl="0">
              <a:spcBef>
                <a:spcPts val="0"/>
              </a:spcBef>
              <a:spcAft>
                <a:spcPts val="0"/>
              </a:spcAft>
              <a:buNone/>
            </a:pPr>
            <a:r>
              <a:rPr lang="en"/>
              <a:t>Science Standards for Alaska begin with Kindergarten students, the previous Grade Level Expectations were for grades 3-12.</a:t>
            </a:r>
            <a:endParaRPr/>
          </a:p>
        </p:txBody>
      </p:sp>
      <p:sp>
        <p:nvSpPr>
          <p:cNvPr id="474" name="Google Shape;474;gb931ef44c9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931ef44c9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b931ef44c9_0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b="1"/>
              <a:t>Jason</a:t>
            </a:r>
            <a:endParaRPr sz="1400" b="1"/>
          </a:p>
          <a:p>
            <a:pPr marL="0" lvl="0" indent="0" algn="l" rtl="0">
              <a:spcBef>
                <a:spcPts val="0"/>
              </a:spcBef>
              <a:spcAft>
                <a:spcPts val="0"/>
              </a:spcAft>
              <a:buNone/>
            </a:pPr>
            <a:r>
              <a:rPr lang="en" sz="1400" b="1"/>
              <a:t>S</a:t>
            </a:r>
            <a:r>
              <a:rPr lang="en" sz="1400"/>
              <a:t>cience, engineering, math, and technology permeate nearly every facet of modern life, and they also hold the key to meeting many of humanity’s most pressing current and future challenges. </a:t>
            </a:r>
            <a:endParaRPr sz="1400"/>
          </a:p>
          <a:p>
            <a:pPr marL="0" lvl="0" indent="0" algn="l" rtl="0">
              <a:spcBef>
                <a:spcPts val="0"/>
              </a:spcBef>
              <a:spcAft>
                <a:spcPts val="0"/>
              </a:spcAft>
              <a:buNone/>
            </a:pPr>
            <a:r>
              <a:rPr lang="en" sz="1400"/>
              <a:t>As we teach STEM into the future, we are focusing less on memorization of facts and more on learning facts and terminology as needed to explain phenomenon and solve problems.</a:t>
            </a:r>
            <a:endParaRPr sz="1400"/>
          </a:p>
        </p:txBody>
      </p:sp>
      <p:sp>
        <p:nvSpPr>
          <p:cNvPr id="484" name="Google Shape;484;gb931ef44c9_0_1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b931ef44c9_0_1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 read slide</a:t>
            </a:r>
            <a:endParaRPr/>
          </a:p>
        </p:txBody>
      </p:sp>
      <p:sp>
        <p:nvSpPr>
          <p:cNvPr id="496" name="Google Shape;496;gb931ef44c9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b931ef44c9_0_18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Jason-read slide</a:t>
            </a:r>
            <a:endParaRPr/>
          </a:p>
        </p:txBody>
      </p:sp>
      <p:sp>
        <p:nvSpPr>
          <p:cNvPr id="508" name="Google Shape;508;gb931ef44c9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b931ef44c9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b931ef44c9_0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500"/>
              <a:t>Trisha</a:t>
            </a:r>
            <a:endParaRPr sz="500"/>
          </a:p>
          <a:p>
            <a:pPr marL="0" lvl="0" indent="0" algn="l" rtl="0">
              <a:spcBef>
                <a:spcPts val="0"/>
              </a:spcBef>
              <a:spcAft>
                <a:spcPts val="0"/>
              </a:spcAft>
              <a:buNone/>
            </a:pPr>
            <a:r>
              <a:rPr lang="en" sz="800"/>
              <a:t>Reading the Science Standards for Alaska. </a:t>
            </a:r>
            <a:br>
              <a:rPr lang="en" sz="800"/>
            </a:br>
            <a:endParaRPr sz="800"/>
          </a:p>
          <a:p>
            <a:pPr marL="0" lvl="0" indent="0" algn="l" rtl="0">
              <a:spcBef>
                <a:spcPts val="0"/>
              </a:spcBef>
              <a:spcAft>
                <a:spcPts val="0"/>
              </a:spcAft>
              <a:buNone/>
            </a:pPr>
            <a:r>
              <a:rPr lang="en" sz="800"/>
              <a:t>2-PS1-2 indicates Grade 2, Physical Science standard 1-2.</a:t>
            </a:r>
            <a:endParaRPr sz="800"/>
          </a:p>
          <a:p>
            <a:pPr marL="0" lvl="0" indent="0" algn="l" rtl="0">
              <a:spcBef>
                <a:spcPts val="0"/>
              </a:spcBef>
              <a:spcAft>
                <a:spcPts val="0"/>
              </a:spcAft>
              <a:buNone/>
            </a:pPr>
            <a:endParaRPr sz="500"/>
          </a:p>
          <a:p>
            <a:pPr marL="0" lvl="0" indent="0" algn="l" rtl="0">
              <a:spcBef>
                <a:spcPts val="0"/>
              </a:spcBef>
              <a:spcAft>
                <a:spcPts val="0"/>
              </a:spcAft>
              <a:buNone/>
            </a:pPr>
            <a:r>
              <a:rPr lang="en" sz="700"/>
              <a:t>The first line, beginning with Students who demonstrate understanding can… </a:t>
            </a:r>
            <a:endParaRPr sz="700"/>
          </a:p>
          <a:p>
            <a:pPr marL="0" lvl="0" indent="0" algn="l" rtl="0">
              <a:spcBef>
                <a:spcPts val="0"/>
              </a:spcBef>
              <a:spcAft>
                <a:spcPts val="0"/>
              </a:spcAft>
              <a:buNone/>
            </a:pPr>
            <a:r>
              <a:rPr lang="en" sz="700"/>
              <a:t>This is the Performance Expectation. A student who understands the content idea, and has used the practices of science and engineering and the crosscutting concepts to investigate this topic, will be able to perform the task identified in the Performance Expectation... </a:t>
            </a:r>
            <a:endParaRPr sz="700"/>
          </a:p>
          <a:p>
            <a:pPr marL="0" lvl="0" indent="0" algn="l" rtl="0">
              <a:spcBef>
                <a:spcPts val="0"/>
              </a:spcBef>
              <a:spcAft>
                <a:spcPts val="0"/>
              </a:spcAft>
              <a:buNone/>
            </a:pPr>
            <a:endParaRPr sz="700"/>
          </a:p>
          <a:p>
            <a:pPr marL="0" lvl="0" indent="0" algn="l" rtl="0">
              <a:spcBef>
                <a:spcPts val="0"/>
              </a:spcBef>
              <a:spcAft>
                <a:spcPts val="0"/>
              </a:spcAft>
              <a:buNone/>
            </a:pPr>
            <a:r>
              <a:rPr lang="en" sz="700"/>
              <a:t>The Clarification Statement provides additional information to describe what this standard is getting at, and often has specific references to Alaskan examples.. </a:t>
            </a:r>
            <a:endParaRPr sz="700"/>
          </a:p>
          <a:p>
            <a:pPr marL="0" lvl="0" indent="0" algn="l" rtl="0">
              <a:spcBef>
                <a:spcPts val="0"/>
              </a:spcBef>
              <a:spcAft>
                <a:spcPts val="0"/>
              </a:spcAft>
              <a:buNone/>
            </a:pPr>
            <a:endParaRPr sz="700"/>
          </a:p>
          <a:p>
            <a:pPr marL="0" lvl="0" indent="0" algn="l" rtl="0">
              <a:spcBef>
                <a:spcPts val="0"/>
              </a:spcBef>
              <a:spcAft>
                <a:spcPts val="0"/>
              </a:spcAft>
              <a:buNone/>
            </a:pPr>
            <a:r>
              <a:rPr lang="en" sz="700"/>
              <a:t>The Assessment Boundary describes the extent to which this idea is explored with the students, in this case,  what quantifiable limits are expected. These boundaries help with the development of assessments. </a:t>
            </a:r>
            <a:endParaRPr sz="700"/>
          </a:p>
          <a:p>
            <a:pPr marL="0" lvl="0" indent="0" algn="l" rtl="0">
              <a:spcBef>
                <a:spcPts val="0"/>
              </a:spcBef>
              <a:spcAft>
                <a:spcPts val="0"/>
              </a:spcAft>
              <a:buNone/>
            </a:pPr>
            <a:endParaRPr sz="700"/>
          </a:p>
          <a:p>
            <a:pPr marL="0" lvl="0" indent="0" algn="l" rtl="0">
              <a:spcBef>
                <a:spcPts val="0"/>
              </a:spcBef>
              <a:spcAft>
                <a:spcPts val="0"/>
              </a:spcAft>
              <a:buNone/>
            </a:pPr>
            <a:r>
              <a:rPr lang="en" sz="700"/>
              <a:t>The three colored boxes are the foundation boxes. The blue box describes the practices for this standard, the orange box is the Disciplinary Core Idea that builds to greater understandings over the years, and the green box describes the Crosscutting Concepts that assist in understanding the content. </a:t>
            </a:r>
            <a:endParaRPr sz="700"/>
          </a:p>
          <a:p>
            <a:pPr marL="0" lvl="0" indent="0" algn="l" rtl="0">
              <a:spcBef>
                <a:spcPts val="0"/>
              </a:spcBef>
              <a:spcAft>
                <a:spcPts val="0"/>
              </a:spcAft>
              <a:buNone/>
            </a:pPr>
            <a:endParaRPr sz="700"/>
          </a:p>
          <a:p>
            <a:pPr marL="0" lvl="0" indent="0" algn="l" rtl="0">
              <a:spcBef>
                <a:spcPts val="0"/>
              </a:spcBef>
              <a:spcAft>
                <a:spcPts val="0"/>
              </a:spcAft>
              <a:buNone/>
            </a:pPr>
            <a:r>
              <a:rPr lang="en" sz="700"/>
              <a:t>Note how the Practices, Crosscutting Concepts, and Core Ideas are all represented in the Performance Expectation… Three dimensional learning on a page… Note how each of the three dimensions is represented in the Performance Expectation. Students who demonstrate understanding can: Analyze data… the practice defined in the Foundation box… Data is obtained from testing… This is the cause and effect from the Crosscutting Concepts box… to determine which materials have the properties best suited for an intended purpose… The core idea… Again, note the asterisk to remind us engineering is integrated into this Standard.</a:t>
            </a:r>
            <a:endParaRPr sz="700"/>
          </a:p>
          <a:p>
            <a:pPr marL="0" lvl="0" indent="0" algn="l" rtl="0">
              <a:spcBef>
                <a:spcPts val="0"/>
              </a:spcBef>
              <a:spcAft>
                <a:spcPts val="0"/>
              </a:spcAft>
              <a:buNone/>
            </a:pPr>
            <a:endParaRPr sz="700"/>
          </a:p>
          <a:p>
            <a:pPr marL="0" lvl="0" indent="0" algn="l" rtl="0">
              <a:spcBef>
                <a:spcPts val="0"/>
              </a:spcBef>
              <a:spcAft>
                <a:spcPts val="0"/>
              </a:spcAft>
              <a:buNone/>
            </a:pPr>
            <a:r>
              <a:rPr lang="en" sz="700"/>
              <a:t>Focus on the Connections to the Technical World, and talk about NOS</a:t>
            </a:r>
            <a:endParaRPr sz="700"/>
          </a:p>
          <a:p>
            <a:pPr marL="0" lvl="0" indent="0" algn="l" rtl="0">
              <a:spcBef>
                <a:spcPts val="0"/>
              </a:spcBef>
              <a:spcAft>
                <a:spcPts val="0"/>
              </a:spcAft>
              <a:buNone/>
            </a:pPr>
            <a:endParaRPr sz="700"/>
          </a:p>
          <a:p>
            <a:pPr marL="0" lvl="0" indent="0" algn="l" rtl="0">
              <a:spcBef>
                <a:spcPts val="0"/>
              </a:spcBef>
              <a:spcAft>
                <a:spcPts val="0"/>
              </a:spcAft>
              <a:buNone/>
            </a:pPr>
            <a:endParaRPr sz="700"/>
          </a:p>
        </p:txBody>
      </p:sp>
      <p:sp>
        <p:nvSpPr>
          <p:cNvPr id="521" name="Google Shape;521;gb931ef44c9_0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a8bdddbf9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Aiko</a:t>
            </a:r>
            <a:endParaRPr/>
          </a:p>
        </p:txBody>
      </p:sp>
      <p:sp>
        <p:nvSpPr>
          <p:cNvPr id="289" name="Google Shape;289;gba8bdddbf9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b931ef44c9_0_2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t>
            </a:r>
            <a:endParaRPr/>
          </a:p>
        </p:txBody>
      </p:sp>
      <p:sp>
        <p:nvSpPr>
          <p:cNvPr id="527" name="Google Shape;527;gb931ef44c9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b931ef44c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b931ef44c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a:p>
            <a:pPr marL="0" lvl="0" indent="0" algn="l" rtl="0">
              <a:spcBef>
                <a:spcPts val="0"/>
              </a:spcBef>
              <a:spcAft>
                <a:spcPts val="0"/>
              </a:spcAft>
              <a:buNone/>
            </a:pPr>
            <a:endParaRPr/>
          </a:p>
          <a:p>
            <a:pPr marL="0" lvl="0" indent="0" algn="l" rtl="0">
              <a:spcBef>
                <a:spcPts val="0"/>
              </a:spcBef>
              <a:spcAft>
                <a:spcPts val="0"/>
              </a:spcAft>
              <a:buNone/>
            </a:pPr>
            <a:r>
              <a:rPr lang="en"/>
              <a:t>This Venn diagram takes a look at the Practices in Math, ELA, and Science… As you can see in the center of this Venn, 4 practices are shown to overlap… While this is a great diagram, i want to bring a little different perspective to the Practices in these core disciplines… If you look at M1 in Math… Make sense of problems and persevere in solving them… ELA… Obtain, evaluate, and communicate information… strong overlap with that Practice in science… Develop and use models… We do this in Math, in Science and in ELA where there are models for composition, style, etc… As Sarah Michaels once said, perhaps a circle should be drawn around the outside of all three areas as there are so many similarities… </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bc4d6be987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bc4d6be987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fact, on the other side of this document you will find the practices for the three disciplines listed side by side, which for me further emphasizes the similarities, and the power of integrated learning...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bc4d6be987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bc4d6be987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Jason-We can think of these 3 Dimensions as a book.</a:t>
            </a:r>
            <a:endParaRPr sz="1200"/>
          </a:p>
          <a:p>
            <a:pPr marL="0" lvl="0" indent="0" algn="l" rtl="0">
              <a:spcBef>
                <a:spcPts val="0"/>
              </a:spcBef>
              <a:spcAft>
                <a:spcPts val="0"/>
              </a:spcAft>
              <a:buNone/>
            </a:pP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bc4d6be987_1_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Jason-</a:t>
            </a:r>
            <a:r>
              <a:rPr lang="en" sz="1800">
                <a:solidFill>
                  <a:schemeClr val="dk1"/>
                </a:solidFill>
              </a:rPr>
              <a:t>The book represents the Science Standards for Alaska, the Disciplinary Core Ideas are the chapters, the Crosscutting Concepts are the themes found throughout the book, and the Practices are the strategies and actions you use to gather the information from the book.</a:t>
            </a:r>
            <a:endParaRPr sz="1800">
              <a:solidFill>
                <a:schemeClr val="dk1"/>
              </a:solidFill>
            </a:endParaRPr>
          </a:p>
          <a:p>
            <a:pPr marL="0" lvl="0" indent="0" algn="l" rtl="0">
              <a:spcBef>
                <a:spcPts val="0"/>
              </a:spcBef>
              <a:spcAft>
                <a:spcPts val="0"/>
              </a:spcAft>
              <a:buNone/>
            </a:pPr>
            <a:endParaRPr/>
          </a:p>
        </p:txBody>
      </p:sp>
      <p:sp>
        <p:nvSpPr>
          <p:cNvPr id="556" name="Google Shape;556;gbc4d6be987_1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7989f3214d_2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Jason-Instead of a list of facts and concepts that students must understand, it’s more about how are students going to show their understanding of these concepts.</a:t>
            </a:r>
            <a:endParaRPr/>
          </a:p>
        </p:txBody>
      </p:sp>
      <p:sp>
        <p:nvSpPr>
          <p:cNvPr id="565" name="Google Shape;565;g7989f3214d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7989f3214d_1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Jason-So when we think about adapting lessons or creating science lessons to the SSA, we always want to think about a phenomenon, connections to local community, asking questions that lead to understanding, and keeping our focus on figuring out the phenomenon.</a:t>
            </a:r>
            <a:endParaRPr sz="1400"/>
          </a:p>
        </p:txBody>
      </p:sp>
      <p:sp>
        <p:nvSpPr>
          <p:cNvPr id="573" name="Google Shape;573;g7989f3214d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989f3214d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7989f3214d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Jason-</a:t>
            </a:r>
            <a:r>
              <a:rPr lang="en" sz="1800"/>
              <a:t>A great way to make our science content, or any content relevant, is to connect it to their lives. Maybe oil and gas is big in your area or fishing, mining, subsistence, Native Alaskan, or sports. If kids feel a connection to the learning, they are more engaged, committed, interested, and curious. We want to nurture that curiosity!</a:t>
            </a:r>
            <a:endParaRPr sz="18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7989f3214d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7989f3214d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Jason-</a:t>
            </a:r>
            <a:r>
              <a:rPr lang="en" sz="1400"/>
              <a:t>This information came from nextgenstorylines.org---</a:t>
            </a:r>
            <a:r>
              <a:rPr lang="en" sz="1400">
                <a:solidFill>
                  <a:schemeClr val="dk1"/>
                </a:solidFill>
                <a:highlight>
                  <a:srgbClr val="FFFFFF"/>
                </a:highlight>
              </a:rPr>
              <a:t>A storyline is a sequence of lessons, in which each step is driven by students' questions that come about from their interactions with phenomena. A student's goa</a:t>
            </a:r>
            <a:r>
              <a:rPr lang="en" sz="1350">
                <a:solidFill>
                  <a:schemeClr val="dk1"/>
                </a:solidFill>
                <a:highlight>
                  <a:srgbClr val="FFFFFF"/>
                </a:highlight>
              </a:rPr>
              <a:t>l should always be to explain a phenomenon or solve a problem. At each step, students make progress on the classroom's questions through science and engineering practices, to figure out a piece of a science idea. Each piece they figure out adds to the developing explanation, model, or designed solution. Each step may also generate questions that lead to the next step in the storyline. Together, what students figure out helps explain the unit's phenomena or solve the problems they have identified. A storyline provides a logical path toward building disciplinary core ideas and crosscutting concepts, piece by piece, anchored in students' own questions.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7989f3214d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7989f3214d_3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Jason-</a:t>
            </a:r>
            <a:r>
              <a:rPr lang="en" sz="1400" b="1" i="1">
                <a:solidFill>
                  <a:schemeClr val="dk1"/>
                </a:solidFill>
              </a:rPr>
              <a:t>Chat ~ If you were a weather report, what would your forecast be? </a:t>
            </a:r>
            <a:r>
              <a:rPr lang="en" sz="1400" b="1" i="1"/>
              <a:t>My forecast&gt;&gt;&gt;mostly sunny, but foggier as time goes on</a:t>
            </a:r>
            <a:endParaRPr sz="1400" b="1" i="1"/>
          </a:p>
          <a:p>
            <a:pPr marL="0" lvl="0" indent="0" algn="l" rtl="0">
              <a:spcBef>
                <a:spcPts val="0"/>
              </a:spcBef>
              <a:spcAft>
                <a:spcPts val="0"/>
              </a:spcAft>
              <a:buNone/>
            </a:pPr>
            <a:endParaRPr sz="1400"/>
          </a:p>
          <a:p>
            <a:pPr marL="0" lvl="0" indent="0" algn="l" rtl="0">
              <a:spcBef>
                <a:spcPts val="0"/>
              </a:spcBef>
              <a:spcAft>
                <a:spcPts val="0"/>
              </a:spcAft>
              <a:buNone/>
            </a:pPr>
            <a:r>
              <a:rPr lang="en" sz="1400"/>
              <a:t>Let’s say I have some weather and climate standards to cover. I have my Alaska filters on so I can make science relevant to my students. I ask myself, How can I make this</a:t>
            </a:r>
            <a:r>
              <a:rPr lang="en" sz="1400">
                <a:latin typeface="Arial"/>
                <a:ea typeface="Arial"/>
                <a:cs typeface="Arial"/>
                <a:sym typeface="Arial"/>
              </a:rPr>
              <a:t> topic relate to the community and culture where I live?</a:t>
            </a:r>
            <a:endParaRPr sz="1400"/>
          </a:p>
          <a:p>
            <a:pPr marL="0" lvl="0" indent="0" algn="l" rtl="0">
              <a:spcBef>
                <a:spcPts val="0"/>
              </a:spcBef>
              <a:spcAft>
                <a:spcPts val="0"/>
              </a:spcAft>
              <a:buNone/>
            </a:pPr>
            <a:r>
              <a:rPr lang="en" sz="1400"/>
              <a:t>I am familiar with my standards </a:t>
            </a:r>
            <a:endParaRPr sz="1400"/>
          </a:p>
          <a:p>
            <a:pPr marL="0" lvl="0" indent="0" algn="l" rtl="0">
              <a:spcBef>
                <a:spcPts val="0"/>
              </a:spcBef>
              <a:spcAft>
                <a:spcPts val="0"/>
              </a:spcAft>
              <a:buNone/>
            </a:pPr>
            <a:r>
              <a:rPr lang="en" sz="1400"/>
              <a:t>I’m going to have to think about how I’m going to engage and excite my students with a phenomenon (and we will take about this a little later)</a:t>
            </a:r>
            <a:endParaRPr sz="1400"/>
          </a:p>
          <a:p>
            <a:pPr marL="0" lvl="0" indent="0" algn="l" rtl="0">
              <a:spcBef>
                <a:spcPts val="0"/>
              </a:spcBef>
              <a:spcAft>
                <a:spcPts val="0"/>
              </a:spcAft>
              <a:buNone/>
            </a:pPr>
            <a:r>
              <a:rPr lang="en" sz="1400"/>
              <a:t>I need to search for weather teaching resources, so I can get to the fun part. Finally, how am I going to assess my students’ understanding of weather and climate?</a:t>
            </a:r>
            <a:endParaRPr sz="1400"/>
          </a:p>
        </p:txBody>
      </p:sp>
      <p:sp>
        <p:nvSpPr>
          <p:cNvPr id="597" name="Google Shape;597;g7989f3214d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931ef44c9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Jason-We will get more out of the experience when we use these norms.</a:t>
            </a:r>
            <a:endParaRPr sz="1800"/>
          </a:p>
        </p:txBody>
      </p:sp>
      <p:sp>
        <p:nvSpPr>
          <p:cNvPr id="303" name="Google Shape;303;gb931ef44c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bb7a91555c_0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Jason We are going to take a little weather humor break.</a:t>
            </a:r>
            <a:endParaRPr sz="1800"/>
          </a:p>
        </p:txBody>
      </p:sp>
      <p:sp>
        <p:nvSpPr>
          <p:cNvPr id="608" name="Google Shape;608;gbb7a91555c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7989f3214d_3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Jason-</a:t>
            </a:r>
            <a:r>
              <a:rPr lang="en" sz="1400" i="1"/>
              <a:t> I am ready to teach about WEATHER AND CLIMATE... OR MAYBE….THE STUDENTS ARE ASKING QUESTIONS ABOUT WEATHER AND CLIMATE….good time to PIVOT my science instruction! Here we see the 3rd grade weather and climate standards. I also want to point out that if you are a 4th grade or 5th grade teacher here today this process would look very similar as 4th grade covers </a:t>
            </a:r>
            <a:r>
              <a:rPr lang="en" sz="1400" i="1">
                <a:solidFill>
                  <a:schemeClr val="dk1"/>
                </a:solidFill>
              </a:rPr>
              <a:t>weathering and erosion and 5th grade covers Earth’s Systems and how they interact. These grade level standards build on each other as students gain more and more understanding of weather and its effects on Earth’s systems.</a:t>
            </a:r>
            <a:endParaRPr sz="1400" i="1"/>
          </a:p>
          <a:p>
            <a:pPr marL="0" lvl="0" indent="0" algn="l" rtl="0">
              <a:spcBef>
                <a:spcPts val="0"/>
              </a:spcBef>
              <a:spcAft>
                <a:spcPts val="0"/>
              </a:spcAft>
              <a:buNone/>
            </a:pPr>
            <a:endParaRPr sz="1400" i="1"/>
          </a:p>
          <a:p>
            <a:pPr marL="0" lvl="0" indent="0" algn="l" rtl="0">
              <a:spcBef>
                <a:spcPts val="0"/>
              </a:spcBef>
              <a:spcAft>
                <a:spcPts val="0"/>
              </a:spcAft>
              <a:buNone/>
            </a:pPr>
            <a:r>
              <a:rPr lang="en" sz="1400" i="1"/>
              <a:t>Let’s see what the 3rd grade standards say….[Read standards, clarification statement, and assessment boundary]</a:t>
            </a:r>
            <a:endParaRPr sz="1400" i="1"/>
          </a:p>
          <a:p>
            <a:pPr marL="0" lvl="0" indent="0" algn="l" rtl="0">
              <a:spcBef>
                <a:spcPts val="0"/>
              </a:spcBef>
              <a:spcAft>
                <a:spcPts val="0"/>
              </a:spcAft>
              <a:buNone/>
            </a:pPr>
            <a:r>
              <a:rPr lang="en" sz="1400"/>
              <a:t>Obviously, the first standard for 3rd grade Weather and Climate could happen over a long period of time, but in order to accomplish this standard, and to build toward the second and third standards my students will need to understand what weather is. So I will start with an introduction to weather.</a:t>
            </a:r>
            <a:endParaRPr sz="1400"/>
          </a:p>
          <a:p>
            <a:pPr marL="0" lvl="0" indent="0" algn="l" rtl="0">
              <a:spcBef>
                <a:spcPts val="0"/>
              </a:spcBef>
              <a:spcAft>
                <a:spcPts val="0"/>
              </a:spcAft>
              <a:buNone/>
            </a:pPr>
            <a:r>
              <a:rPr lang="en" sz="1400"/>
              <a:t> Let’s find some teaching resources on weather!&gt;&gt;&gt;</a:t>
            </a:r>
            <a:endParaRPr sz="1400" i="1"/>
          </a:p>
        </p:txBody>
      </p:sp>
      <p:sp>
        <p:nvSpPr>
          <p:cNvPr id="615" name="Google Shape;615;g7989f3214d_3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7989f3214d_3_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Jason-</a:t>
            </a:r>
            <a:r>
              <a:rPr lang="en" sz="1800"/>
              <a:t>Any existing science lesson can be adapted into a 3 Dimensional science lesson!</a:t>
            </a:r>
            <a:endParaRPr sz="1800"/>
          </a:p>
          <a:p>
            <a:pPr marL="0" lvl="0" indent="0" algn="l" rtl="0">
              <a:spcBef>
                <a:spcPts val="0"/>
              </a:spcBef>
              <a:spcAft>
                <a:spcPts val="0"/>
              </a:spcAft>
              <a:buNone/>
            </a:pPr>
            <a:r>
              <a:rPr lang="en" sz="1800"/>
              <a:t>Here are some places to look. These resources are found at the end of this slideshow in printable form.</a:t>
            </a:r>
            <a:endParaRPr sz="1800"/>
          </a:p>
          <a:p>
            <a:pPr marL="0" lvl="0" indent="0" algn="l" rtl="0">
              <a:spcBef>
                <a:spcPts val="0"/>
              </a:spcBef>
              <a:spcAft>
                <a:spcPts val="0"/>
              </a:spcAft>
              <a:buNone/>
            </a:pPr>
            <a:r>
              <a:rPr lang="en" sz="1800"/>
              <a:t>Some of these resources have vetted 3D lessons and others have lessons that need to be modified. You, your colleagues, your school, or your district may also have a collection!</a:t>
            </a:r>
            <a:endParaRPr sz="1800"/>
          </a:p>
          <a:p>
            <a:pPr marL="0" lvl="0" indent="0" algn="l" rtl="0">
              <a:spcBef>
                <a:spcPts val="0"/>
              </a:spcBef>
              <a:spcAft>
                <a:spcPts val="0"/>
              </a:spcAft>
              <a:buNone/>
            </a:pPr>
            <a:r>
              <a:rPr lang="en" sz="1800" b="1" i="1"/>
              <a:t>&gt;&gt;&gt;go to NSTA site link and show aspects of page.</a:t>
            </a:r>
            <a:endParaRPr sz="1800" b="1"/>
          </a:p>
        </p:txBody>
      </p:sp>
      <p:sp>
        <p:nvSpPr>
          <p:cNvPr id="624" name="Google Shape;624;g7989f3214d_3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989f3214d_3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7989f3214d_3_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Jason-For the sake of time in our webinar today, we will skip ahead in this weather unit. Let’s say I’ve already taught about the water cycle and how much and what type of water we have on Earth. It’s time to teach about humidity in the air and cloud formation. Note Lesson 4 says </a:t>
            </a:r>
            <a:r>
              <a:rPr lang="en" sz="1800" b="1"/>
              <a:t>ESS-6</a:t>
            </a:r>
            <a:r>
              <a:rPr lang="en" sz="1800"/>
              <a:t>. There is no ESS-6 in the 3rd grade SSA. This must be another state’s standard, so be careful when borrowing. </a:t>
            </a:r>
            <a:endParaRPr sz="1800"/>
          </a:p>
          <a:p>
            <a:pPr marL="0" lvl="0" indent="0" algn="l" rtl="0">
              <a:spcBef>
                <a:spcPts val="0"/>
              </a:spcBef>
              <a:spcAft>
                <a:spcPts val="0"/>
              </a:spcAft>
              <a:buNone/>
            </a:pPr>
            <a:r>
              <a:rPr lang="en" sz="1800"/>
              <a:t>So, by lesson 4, I am still building an understanding of what weather is. I want to make sure this lesson is 3 dimensional AND I need a phenomenon to get things started. </a:t>
            </a:r>
            <a:endParaRPr sz="1800"/>
          </a:p>
          <a:p>
            <a:pPr marL="0" lvl="0" indent="0" algn="l" rtl="0">
              <a:spcBef>
                <a:spcPts val="0"/>
              </a:spcBef>
              <a:spcAft>
                <a:spcPts val="0"/>
              </a:spcAft>
              <a:buNone/>
            </a:pPr>
            <a:endParaRPr sz="1400"/>
          </a:p>
        </p:txBody>
      </p:sp>
      <p:sp>
        <p:nvSpPr>
          <p:cNvPr id="640" name="Google Shape;640;g7989f3214d_3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7989f3214d_3_2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Jason-Instead of me telling you what phenomenon are, I have enlisted the help of my Muppet friends to explain a bit more about how they are used...take it away!  </a:t>
            </a:r>
            <a:r>
              <a:rPr lang="en" sz="1800">
                <a:highlight>
                  <a:srgbClr val="FFFF00"/>
                </a:highlight>
              </a:rPr>
              <a:t>STOP AT 1:07</a:t>
            </a:r>
            <a:endParaRPr sz="1800">
              <a:highlight>
                <a:srgbClr val="FFFF00"/>
              </a:highlight>
            </a:endParaRPr>
          </a:p>
        </p:txBody>
      </p:sp>
      <p:sp>
        <p:nvSpPr>
          <p:cNvPr id="650" name="Google Shape;650;g7989f3214d_3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7989f3214d_3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7989f3214d_3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800">
                <a:solidFill>
                  <a:schemeClr val="dk1"/>
                </a:solidFill>
              </a:rPr>
              <a:t>Jason-</a:t>
            </a:r>
            <a:r>
              <a:rPr lang="en" sz="1800"/>
              <a:t>A few notes about phenomena and problems-read slide</a:t>
            </a:r>
            <a:endParaRPr sz="1800"/>
          </a:p>
          <a:p>
            <a:pPr marL="0" marR="0" lvl="0" indent="0" algn="l" rtl="0">
              <a:lnSpc>
                <a:spcPct val="100000"/>
              </a:lnSpc>
              <a:spcBef>
                <a:spcPts val="0"/>
              </a:spcBef>
              <a:spcAft>
                <a:spcPts val="0"/>
              </a:spcAft>
              <a:buClr>
                <a:schemeClr val="dk1"/>
              </a:buClr>
              <a:buSzPts val="1200"/>
              <a:buFont typeface="Calibri"/>
              <a:buNone/>
            </a:pPr>
            <a:endParaRPr sz="1800"/>
          </a:p>
          <a:p>
            <a:pPr marL="0" marR="0" lvl="0" indent="0" algn="l" rtl="0">
              <a:lnSpc>
                <a:spcPct val="100000"/>
              </a:lnSpc>
              <a:spcBef>
                <a:spcPts val="0"/>
              </a:spcBef>
              <a:spcAft>
                <a:spcPts val="0"/>
              </a:spcAft>
              <a:buClr>
                <a:schemeClr val="dk1"/>
              </a:buClr>
              <a:buSzPts val="1200"/>
              <a:buFont typeface="Calibri"/>
              <a:buNone/>
            </a:pPr>
            <a:r>
              <a:rPr lang="en" sz="1800"/>
              <a:t>Add--Have an element of prior knowledge when possible ~ took out this bullet to make room on page…</a:t>
            </a:r>
            <a:endParaRPr sz="1800">
              <a:highlight>
                <a:srgbClr val="FFFF00"/>
              </a:highlight>
            </a:endParaRPr>
          </a:p>
        </p:txBody>
      </p:sp>
      <p:sp>
        <p:nvSpPr>
          <p:cNvPr id="660" name="Google Shape;660;g7989f3214d_3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7989f3214d_3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7989f3214d_3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Jason-We kick off the lesson with a phenomenon. There are many ways to find them. It can be a class demonstration like this cloud in a bottle...</a:t>
            </a:r>
            <a:endParaRPr sz="18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bb7a91555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bb7a91555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Jason-It could be a moment in our daily lives….</a:t>
            </a:r>
            <a:r>
              <a:rPr lang="en" sz="1800"/>
              <a:t>I went to Homer last weekend. Noticed a weather phenomenon that I thought might be useful in our study. I might ask students: Why aren’t there clouds above the ocean? Why are there only clouds above the mountains? What do you notice coming off of the water? The wind was moving toward the mountains. What happened?</a:t>
            </a:r>
            <a:endParaRPr sz="18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bb7a91555c_0_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Jason-In a pinch, it could be photos from the internet</a:t>
            </a:r>
            <a:endParaRPr sz="1800"/>
          </a:p>
        </p:txBody>
      </p:sp>
      <p:sp>
        <p:nvSpPr>
          <p:cNvPr id="685" name="Google Shape;685;gbb7a91555c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bb7a91555c_0_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Jason-Here is a photo related to precipitation that is actually a great starter for standard 3 …” a design solution that reduces the impacts of a weather-related hazard”</a:t>
            </a:r>
            <a:endParaRPr sz="1800"/>
          </a:p>
        </p:txBody>
      </p:sp>
      <p:sp>
        <p:nvSpPr>
          <p:cNvPr id="696" name="Google Shape;696;gbb7a91555c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b931ef44c9_0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a:t>
            </a:r>
            <a:endParaRPr/>
          </a:p>
        </p:txBody>
      </p:sp>
      <p:sp>
        <p:nvSpPr>
          <p:cNvPr id="311" name="Google Shape;311;gb931ef44c9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7989f3214d_3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7989f3214d_3_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Jason-videos are a great way to show phenomenon or to explain phenomenon. Some videos are structured in such a way that you can show the introduction, or phenomenon, and pause for the lesson, then show the rest of the video explanation at the end of the learning.</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[show the beginning of the clouds video]</a:t>
            </a:r>
            <a:endParaRPr sz="1800"/>
          </a:p>
        </p:txBody>
      </p:sp>
      <p:sp>
        <p:nvSpPr>
          <p:cNvPr id="708" name="Google Shape;708;g7989f3214d_3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7989f3214d_3_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Jason-Tornado...this time answer the question in the chat as it comes to you.</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 </a:t>
            </a:r>
            <a:r>
              <a:rPr lang="en" sz="1800"/>
              <a:t>A great way to find phenomenon is to look around the school. You might be surprised what you can find in the classroom or on the playground. Even the kids can find them, “why can I see my breath when it’s cold?” “why is there fog on the playground?”</a:t>
            </a:r>
            <a:endParaRPr sz="1800"/>
          </a:p>
          <a:p>
            <a:pPr marL="0" lvl="0" indent="0" algn="l" rtl="0">
              <a:spcBef>
                <a:spcPts val="0"/>
              </a:spcBef>
              <a:spcAft>
                <a:spcPts val="0"/>
              </a:spcAft>
              <a:buNone/>
            </a:pPr>
            <a:r>
              <a:rPr lang="en" sz="1800"/>
              <a:t>We try to look for local connections when possible, while at the same time, comparing/contrasting globally. We may have personal stories of bad weather, cultural connections (good/bad weather for hunting/ancestral ways of predicting weather, etc). We may have seen unusual weather...Weather happens everywhere! Finding weather related phenomenon is usually not a problem...</a:t>
            </a:r>
            <a:endParaRPr sz="1800"/>
          </a:p>
          <a:p>
            <a:pPr marL="0" lvl="0" indent="0" algn="l" rtl="0">
              <a:spcBef>
                <a:spcPts val="0"/>
              </a:spcBef>
              <a:spcAft>
                <a:spcPts val="0"/>
              </a:spcAft>
              <a:buNone/>
            </a:pPr>
            <a:endParaRPr/>
          </a:p>
        </p:txBody>
      </p:sp>
      <p:sp>
        <p:nvSpPr>
          <p:cNvPr id="717" name="Google Shape;717;g7989f3214d_3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7989f3214d_3_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Jason-</a:t>
            </a:r>
            <a:r>
              <a:rPr lang="en" sz="1800"/>
              <a:t>...or IS IT a problem! </a:t>
            </a:r>
            <a:endParaRPr sz="1800"/>
          </a:p>
          <a:p>
            <a:pPr marL="0" lvl="0" indent="0" algn="l" rtl="0">
              <a:spcBef>
                <a:spcPts val="0"/>
              </a:spcBef>
              <a:spcAft>
                <a:spcPts val="0"/>
              </a:spcAft>
              <a:buNone/>
            </a:pPr>
            <a:r>
              <a:rPr lang="en" sz="1800"/>
              <a:t>Don’t forget, finding solutions to problems is engineering, which relies on science concepts and is a GREAT way to address our science standards! Kids love to brainstorm to solve problems that are relevant to their lives.</a:t>
            </a:r>
            <a:endParaRPr sz="1800"/>
          </a:p>
        </p:txBody>
      </p:sp>
      <p:sp>
        <p:nvSpPr>
          <p:cNvPr id="726" name="Google Shape;726;g7989f3214d_3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7989f3214d_3_2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a:t>
            </a:r>
            <a:endParaRPr/>
          </a:p>
          <a:p>
            <a:pPr marL="0" lvl="0" indent="0" algn="l" rtl="0">
              <a:spcBef>
                <a:spcPts val="1000"/>
              </a:spcBef>
              <a:spcAft>
                <a:spcPts val="0"/>
              </a:spcAft>
              <a:buClr>
                <a:schemeClr val="dk1"/>
              </a:buClr>
              <a:buSzPts val="1100"/>
              <a:buFont typeface="Arial"/>
              <a:buNone/>
            </a:pPr>
            <a:endParaRPr sz="200"/>
          </a:p>
        </p:txBody>
      </p:sp>
      <p:sp>
        <p:nvSpPr>
          <p:cNvPr id="735" name="Google Shape;735;g7989f3214d_3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bb580a85c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bb580a85c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t>Jason-After observing a phenomenon, students think of questions. Once the class has generated lots of questions, Wonderwalls are a great way to keep track of them. Post them in your class throughout your study. Use them to create a storyline. Refer back to them often and check them off when students can demonstrate their understanding of them.</a:t>
            </a:r>
            <a:endParaRPr sz="1800" b="1"/>
          </a:p>
          <a:p>
            <a:pPr marL="0" lvl="0" indent="0" algn="l" rtl="0">
              <a:spcBef>
                <a:spcPts val="0"/>
              </a:spcBef>
              <a:spcAft>
                <a:spcPts val="0"/>
              </a:spcAft>
              <a:buNone/>
            </a:pPr>
            <a:r>
              <a:rPr lang="en" sz="1800" b="1">
                <a:solidFill>
                  <a:srgbClr val="222222"/>
                </a:solidFill>
                <a:highlight>
                  <a:srgbClr val="FFFFFF"/>
                </a:highlight>
                <a:latin typeface="Century Gothic"/>
                <a:ea typeface="Century Gothic"/>
                <a:cs typeface="Century Gothic"/>
                <a:sym typeface="Century Gothic"/>
              </a:rPr>
              <a:t> These questions can guide your lessons and student understanding about the phenomenon. Some questions may not be answered. This is an example of real science!</a:t>
            </a:r>
            <a:endParaRPr sz="1800" b="1"/>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bb7a91555c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bb7a91555c_0_7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Jason-</a:t>
            </a:r>
            <a:r>
              <a:rPr lang="en" sz="1400"/>
              <a:t>So lesson 4, students conducted a science investigation where they created a model of the air and measured how much water a sponge can hold before it becomes saturated (</a:t>
            </a:r>
            <a:r>
              <a:rPr lang="en" sz="1400">
                <a:solidFill>
                  <a:schemeClr val="dk1"/>
                </a:solidFill>
              </a:rPr>
              <a:t>Science and Engineering Practices)</a:t>
            </a:r>
            <a:r>
              <a:rPr lang="en" sz="1400"/>
              <a:t>. The model is not an exact representation of the process, so I made sure to ask my students “How is this model like clouds and rain? How is this different?” to address possible misunderstandings.</a:t>
            </a:r>
            <a:endParaRPr sz="1400"/>
          </a:p>
          <a:p>
            <a:pPr marL="0" lvl="0" indent="0" algn="l" rtl="0">
              <a:spcBef>
                <a:spcPts val="0"/>
              </a:spcBef>
              <a:spcAft>
                <a:spcPts val="0"/>
              </a:spcAft>
              <a:buNone/>
            </a:pPr>
            <a:r>
              <a:rPr lang="en" sz="1400"/>
              <a:t>Disciplinary Core Ideas=Earth’s Systems and </a:t>
            </a:r>
            <a:r>
              <a:rPr lang="en" sz="1400">
                <a:solidFill>
                  <a:schemeClr val="dk1"/>
                </a:solidFill>
              </a:rPr>
              <a:t>working toward our understanding of weather and climate</a:t>
            </a:r>
            <a:r>
              <a:rPr lang="en" sz="1400"/>
              <a:t>. </a:t>
            </a:r>
            <a:r>
              <a:rPr lang="en" sz="1400">
                <a:solidFill>
                  <a:schemeClr val="dk1"/>
                </a:solidFill>
              </a:rPr>
              <a:t> CCC=cause and effect/patterns=I am going to ask students questions so they touch upon these CCC in their answers. Questions like, “ what patterns have you noticed when it’s cloudy? When there is lots of moisture in the air, what can happen? </a:t>
            </a:r>
            <a:endParaRPr sz="1400">
              <a:solidFill>
                <a:schemeClr val="dk1"/>
              </a:solidFill>
            </a:endParaRPr>
          </a:p>
          <a:p>
            <a:pPr marL="0" lvl="0" indent="0" algn="l" rtl="0">
              <a:spcBef>
                <a:spcPts val="0"/>
              </a:spcBef>
              <a:spcAft>
                <a:spcPts val="0"/>
              </a:spcAft>
              <a:buNone/>
            </a:pPr>
            <a:r>
              <a:rPr lang="en" sz="1800">
                <a:solidFill>
                  <a:schemeClr val="dk1"/>
                </a:solidFill>
              </a:rPr>
              <a:t>Now how can we assess their understanding?</a:t>
            </a:r>
            <a:endParaRPr sz="1800">
              <a:solidFill>
                <a:schemeClr val="dk1"/>
              </a:solidFill>
            </a:endParaRPr>
          </a:p>
        </p:txBody>
      </p:sp>
      <p:sp>
        <p:nvSpPr>
          <p:cNvPr id="751" name="Google Shape;751;gbb7a91555c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7989f3214d_3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7989f3214d_3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 </a:t>
            </a: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b931ef44c9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b931ef44c9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Jason Here is a screening tool to use as you work on your lesson [copy/paste into chat]</a:t>
            </a:r>
            <a:endParaRPr sz="1800"/>
          </a:p>
          <a:p>
            <a:pPr marL="0" lvl="0" indent="0" algn="l" rtl="0">
              <a:spcBef>
                <a:spcPts val="0"/>
              </a:spcBef>
              <a:spcAft>
                <a:spcPts val="0"/>
              </a:spcAft>
              <a:buNone/>
            </a:pPr>
            <a:endParaRPr sz="1800"/>
          </a:p>
          <a:p>
            <a:pPr marL="0" lvl="0" indent="0" algn="l" rtl="0">
              <a:spcBef>
                <a:spcPts val="1000"/>
              </a:spcBef>
              <a:spcAft>
                <a:spcPts val="0"/>
              </a:spcAft>
              <a:buClr>
                <a:schemeClr val="dk1"/>
              </a:buClr>
              <a:buSzPts val="1100"/>
              <a:buFont typeface="Arial"/>
              <a:buNone/>
            </a:pPr>
            <a:r>
              <a:rPr lang="en" sz="1800" u="sng">
                <a:solidFill>
                  <a:srgbClr val="2DA0F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https://static1.squarespace.com/static/59c3bad759cc68f757a465a3/t/5d309cf3af52a200011bd1ca/1563466995806/3D+Lesson+Screening+Tool.pdf</a:t>
            </a:r>
            <a:endParaRPr sz="18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7989f3214d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7989f3214d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400" dirty="0">
                <a:solidFill>
                  <a:schemeClr val="dk1"/>
                </a:solidFill>
              </a:rPr>
              <a:t>Jason-</a:t>
            </a:r>
            <a:r>
              <a:rPr lang="en" sz="1800" b="1" dirty="0">
                <a:solidFill>
                  <a:srgbClr val="3F3F3F"/>
                </a:solidFill>
                <a:latin typeface="Century Gothic"/>
                <a:ea typeface="Century Gothic"/>
                <a:cs typeface="Century Gothic"/>
                <a:sym typeface="Century Gothic"/>
              </a:rPr>
              <a:t>Bozeman Science 3D Screening Tool </a:t>
            </a:r>
            <a:endParaRPr sz="1800" b="1" dirty="0">
              <a:solidFill>
                <a:srgbClr val="3F3F3F"/>
              </a:solidFill>
              <a:latin typeface="Century Gothic"/>
              <a:ea typeface="Century Gothic"/>
              <a:cs typeface="Century Gothic"/>
              <a:sym typeface="Century Gothic"/>
            </a:endParaRPr>
          </a:p>
          <a:p>
            <a:pPr marL="0" lvl="0" indent="0" algn="l" rtl="0">
              <a:spcBef>
                <a:spcPts val="1000"/>
              </a:spcBef>
              <a:spcAft>
                <a:spcPts val="0"/>
              </a:spcAft>
              <a:buNone/>
            </a:pPr>
            <a:r>
              <a:rPr lang="en" sz="1800" u="sng" dirty="0">
                <a:solidFill>
                  <a:schemeClr val="hlink"/>
                </a:solidFill>
                <a:latin typeface="Century Gothic"/>
                <a:ea typeface="Century Gothic"/>
                <a:cs typeface="Century Gothic"/>
                <a:sym typeface="Century Gothic"/>
                <a:hlinkClick r:id="rId3"/>
              </a:rPr>
              <a:t>https://static1.squarespace.com/static/59c3bad759cc68f757a465a3/t/5d309cf3af52a200011bd1ca/1563466995806/3D+Lesson+Screening+Tool.pdf</a:t>
            </a:r>
            <a:endParaRPr sz="1800" dirty="0">
              <a:solidFill>
                <a:srgbClr val="3F3F3F"/>
              </a:solidFill>
              <a:latin typeface="Century Gothic"/>
              <a:ea typeface="Century Gothic"/>
              <a:cs typeface="Century Gothic"/>
              <a:sym typeface="Century Gothic"/>
            </a:endParaRPr>
          </a:p>
          <a:p>
            <a:pPr marL="0" lvl="0" indent="0" algn="l" rtl="0">
              <a:spcBef>
                <a:spcPts val="1000"/>
              </a:spcBef>
              <a:spcAft>
                <a:spcPts val="0"/>
              </a:spcAft>
              <a:buNone/>
            </a:pPr>
            <a:endParaRPr sz="500" dirty="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b57b9d1761_0_8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p:txBody>
      </p:sp>
      <p:sp>
        <p:nvSpPr>
          <p:cNvPr id="781" name="Google Shape;781;gb57b9d1761_0_8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b931ef44c9_0_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Jason-We believe it’s important to know your place in Alaska, meaning the cultural populations, including industry and geography of the land that can help the students making science connections. We also want you to share your favorite food!</a:t>
            </a:r>
            <a:endParaRPr sz="1800"/>
          </a:p>
        </p:txBody>
      </p:sp>
      <p:sp>
        <p:nvSpPr>
          <p:cNvPr id="319" name="Google Shape;319;gb931ef44c9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b57b9d1761_0_8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b57b9d1761_0_8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Trisha</a:t>
            </a:r>
            <a:endParaRPr/>
          </a:p>
          <a:p>
            <a:pPr marL="0" lvl="0" indent="0" algn="l" rtl="0">
              <a:spcBef>
                <a:spcPts val="0"/>
              </a:spcBef>
              <a:spcAft>
                <a:spcPts val="0"/>
              </a:spcAft>
              <a:buNone/>
            </a:pPr>
            <a:r>
              <a:rPr lang="en"/>
              <a:t>Given your limited time each day, ask yourself...</a:t>
            </a:r>
            <a:endParaRPr/>
          </a:p>
        </p:txBody>
      </p:sp>
      <p:sp>
        <p:nvSpPr>
          <p:cNvPr id="790" name="Google Shape;790;gb57b9d1761_0_8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bc4d6be987_2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p:txBody>
      </p:sp>
      <p:sp>
        <p:nvSpPr>
          <p:cNvPr id="800" name="Google Shape;800;gbc4d6be987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b57b9d1761_0_8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p:txBody>
      </p:sp>
      <p:sp>
        <p:nvSpPr>
          <p:cNvPr id="808" name="Google Shape;808;gb57b9d1761_0_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b96a7a263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b96a7a263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b57b9d1761_0_9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4" name="Google Shape;824;gb57b9d1761_0_9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b57b9d1761_0_9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a:t>
            </a:r>
            <a:endParaRPr/>
          </a:p>
        </p:txBody>
      </p:sp>
      <p:sp>
        <p:nvSpPr>
          <p:cNvPr id="833" name="Google Shape;833;gb57b9d1761_0_9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bb9aae98ac_3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gbb9aae98ac_3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bb9aae98ac_3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bb9aae98ac_3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bc4d6be987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bc4d6be987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b96a7a263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b96a7a263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b931ef44c9_0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00"/>
              <a:t>Trisha</a:t>
            </a:r>
            <a:endParaRPr sz="700"/>
          </a:p>
          <a:p>
            <a:pPr marL="0" lvl="0" indent="0" algn="l" rtl="0">
              <a:spcBef>
                <a:spcPts val="0"/>
              </a:spcBef>
              <a:spcAft>
                <a:spcPts val="0"/>
              </a:spcAft>
              <a:buNone/>
            </a:pPr>
            <a:r>
              <a:rPr lang="en" sz="700"/>
              <a:t>My phone has over 90,000 photos taken at 12 MP, and </a:t>
            </a:r>
            <a:br>
              <a:rPr lang="en" sz="700"/>
            </a:br>
            <a:r>
              <a:rPr lang="en" sz="700"/>
              <a:t>1,300 songs…</a:t>
            </a:r>
            <a:endParaRPr sz="700"/>
          </a:p>
          <a:p>
            <a:pPr marL="0" lvl="0" indent="0" algn="l" rtl="0">
              <a:spcBef>
                <a:spcPts val="0"/>
              </a:spcBef>
              <a:spcAft>
                <a:spcPts val="0"/>
              </a:spcAft>
              <a:buNone/>
            </a:pPr>
            <a:br>
              <a:rPr lang="en" sz="700"/>
            </a:br>
            <a:r>
              <a:rPr lang="en" sz="700"/>
              <a:t>From “Introducing Teachers + Administrators to the NGSS: A Professional Development Facilitators Guide” Brunsell; Kneser; Niemi</a:t>
            </a:r>
            <a:endParaRPr sz="700"/>
          </a:p>
        </p:txBody>
      </p:sp>
      <p:sp>
        <p:nvSpPr>
          <p:cNvPr id="328" name="Google Shape;328;gb931ef44c9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57b9d1761_0_9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9" name="Google Shape;869;gb57b9d1761_0_9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7989f3214d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7989f3214d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b57b9d1761_0_9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3" name="Google Shape;883;gb57b9d1761_0_9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b57b9d1761_0_9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2" name="Google Shape;892;gb57b9d1761_0_9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b57b9d1761_0_10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9" name="Google Shape;899;gb57b9d1761_0_10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b57b9d1761_0_1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6" name="Google Shape;906;gb57b9d1761_0_10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b57b9d1761_0_10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2" name="Google Shape;912;gb57b9d1761_0_10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126,000 people accessed the site</a:t>
            </a:r>
            <a:endParaRPr/>
          </a:p>
          <a:p>
            <a:pPr marL="0" lvl="0" indent="0" algn="l" rtl="0">
              <a:spcBef>
                <a:spcPts val="0"/>
              </a:spcBef>
              <a:spcAft>
                <a:spcPts val="0"/>
              </a:spcAft>
              <a:buNone/>
            </a:pPr>
            <a:r>
              <a:rPr lang="en">
                <a:latin typeface="Calibri"/>
                <a:ea typeface="Calibri"/>
                <a:cs typeface="Calibri"/>
                <a:sym typeface="Calibri"/>
              </a:rPr>
              <a:t>6,000 responded</a:t>
            </a:r>
            <a:endParaRPr/>
          </a:p>
          <a:p>
            <a:pPr marL="0" lvl="0" indent="0" algn="l" rtl="0">
              <a:spcBef>
                <a:spcPts val="0"/>
              </a:spcBef>
              <a:spcAft>
                <a:spcPts val="0"/>
              </a:spcAft>
              <a:buNone/>
            </a:pPr>
            <a:r>
              <a:rPr lang="en">
                <a:latin typeface="Calibri"/>
                <a:ea typeface="Calibri"/>
                <a:cs typeface="Calibri"/>
                <a:sym typeface="Calibri"/>
              </a:rPr>
              <a:t>Draft obsolete… are comments being listened to?</a:t>
            </a:r>
            <a:endParaRPr>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b57b9d1761_0_10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9" name="Google Shape;919;gb57b9d1761_0_10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b57b9d1761_0_10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6" name="Google Shape;926;gb57b9d1761_0_10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b57b9d1761_0_10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4" name="Google Shape;934;gb57b9d1761_0_10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931ef44c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b931ef44c9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Trisha</a:t>
            </a:r>
            <a:endParaRPr/>
          </a:p>
        </p:txBody>
      </p:sp>
      <p:sp>
        <p:nvSpPr>
          <p:cNvPr id="337" name="Google Shape;337;gb931ef44c9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b57b9d1761_0_10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1" name="Google Shape;941;gb57b9d1761_0_10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b57b9d1761_0_10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8" name="Google Shape;948;gb57b9d1761_0_10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b57b9d1761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b57b9d1761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bb9aae98ac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3" name="Google Shape;963;gbb9aae98ac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Trisha</a:t>
            </a:r>
            <a:endParaRPr>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bb9aae98ac_3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0" name="Google Shape;970;gbb9aae98ac_3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600">
                <a:latin typeface="Calibri"/>
                <a:ea typeface="Calibri"/>
                <a:cs typeface="Calibri"/>
                <a:sym typeface="Calibri"/>
              </a:rPr>
              <a:t>Trisha</a:t>
            </a:r>
            <a:endParaRPr sz="600">
              <a:latin typeface="Calibri"/>
              <a:ea typeface="Calibri"/>
              <a:cs typeface="Calibri"/>
              <a:sym typeface="Calibri"/>
            </a:endParaRPr>
          </a:p>
          <a:p>
            <a:pPr marL="0" lvl="0" indent="0" algn="l" rtl="0">
              <a:spcBef>
                <a:spcPts val="0"/>
              </a:spcBef>
              <a:spcAft>
                <a:spcPts val="0"/>
              </a:spcAft>
              <a:buNone/>
            </a:pPr>
            <a:r>
              <a:rPr lang="en" sz="600">
                <a:latin typeface="Calibri"/>
                <a:ea typeface="Calibri"/>
                <a:cs typeface="Calibri"/>
                <a:sym typeface="Calibri"/>
              </a:rPr>
              <a:t>The first part of the Framework is the Vision for Science Education...</a:t>
            </a:r>
            <a:endParaRPr sz="600">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bb9aae98ac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7" name="Google Shape;977;gbb9aae98ac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700">
                <a:latin typeface="Calibri"/>
                <a:ea typeface="Calibri"/>
                <a:cs typeface="Calibri"/>
                <a:sym typeface="Calibri"/>
              </a:rPr>
              <a:t>Trisha</a:t>
            </a:r>
            <a:endParaRPr sz="700">
              <a:latin typeface="Calibri"/>
              <a:ea typeface="Calibri"/>
              <a:cs typeface="Calibri"/>
              <a:sym typeface="Calibri"/>
            </a:endParaRPr>
          </a:p>
          <a:p>
            <a:pPr marL="0" lvl="0" indent="0" algn="l" rtl="0">
              <a:spcBef>
                <a:spcPts val="0"/>
              </a:spcBef>
              <a:spcAft>
                <a:spcPts val="0"/>
              </a:spcAft>
              <a:buNone/>
            </a:pPr>
            <a:r>
              <a:rPr lang="en" sz="700">
                <a:latin typeface="Calibri"/>
                <a:ea typeface="Calibri"/>
                <a:cs typeface="Calibri"/>
                <a:sym typeface="Calibri"/>
              </a:rPr>
              <a:t>The second part of the Framework is a description of the Three Dimensions.</a:t>
            </a:r>
            <a:endParaRPr sz="700">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bb9aae98ac_3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4" name="Google Shape;984;gbb9aae98ac_3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Trisha</a:t>
            </a:r>
            <a:endParaRPr>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bb9aae98ac_3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p:txBody>
      </p:sp>
      <p:sp>
        <p:nvSpPr>
          <p:cNvPr id="991" name="Google Shape;991;gbb9aae98ac_3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bc4d6be98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bc4d6be98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bc4d6be987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2" name="Google Shape;1072;gbc4d6be987_1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latin typeface="Calibri"/>
                <a:ea typeface="Calibri"/>
                <a:cs typeface="Calibri"/>
                <a:sym typeface="Calibri"/>
              </a:rPr>
              <a:t>Trisha</a:t>
            </a:r>
            <a:endParaRPr>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931ef44c9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b931ef44c9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500">
                <a:solidFill>
                  <a:schemeClr val="dk1"/>
                </a:solidFill>
                <a:latin typeface="Calibri"/>
                <a:ea typeface="Calibri"/>
                <a:cs typeface="Calibri"/>
                <a:sym typeface="Calibri"/>
              </a:rPr>
              <a:t>Trisha</a:t>
            </a:r>
            <a:endParaRPr sz="500">
              <a:solidFill>
                <a:schemeClr val="dk1"/>
              </a:solidFill>
              <a:latin typeface="Calibri"/>
              <a:ea typeface="Calibri"/>
              <a:cs typeface="Calibri"/>
              <a:sym typeface="Calibri"/>
            </a:endParaRPr>
          </a:p>
          <a:p>
            <a:pPr marL="0" lvl="0" indent="0" algn="l" rtl="0">
              <a:spcBef>
                <a:spcPts val="0"/>
              </a:spcBef>
              <a:spcAft>
                <a:spcPts val="0"/>
              </a:spcAft>
              <a:buNone/>
            </a:pPr>
            <a:r>
              <a:rPr lang="en" sz="500">
                <a:solidFill>
                  <a:schemeClr val="dk1"/>
                </a:solidFill>
                <a:latin typeface="Calibri"/>
                <a:ea typeface="Calibri"/>
                <a:cs typeface="Calibri"/>
                <a:sym typeface="Calibri"/>
              </a:rPr>
              <a:t>The Opportunity Equation was published in 2009 and led to the Next Generation Science Standards. The Institute for Advanced Study is one of the world’s leading centers for theoretical research and intellectual inquiry. The Institute exists to encourage and support fundamental research in the sciences and humanities – the original, often speculative, thinking that produces advances in knowledge that change the way we understand the world. It provides for the mentoring of scholars by Faculty, and it offers all who work there the freedom to undertake research that will make significant contributions in any of the broad range of fields in the sciences and humanities studied at the Institute.</a:t>
            </a:r>
            <a:endParaRPr sz="500"/>
          </a:p>
          <a:p>
            <a:pPr marL="0" lvl="0" indent="0" algn="l" rtl="0">
              <a:spcBef>
                <a:spcPts val="0"/>
              </a:spcBef>
              <a:spcAft>
                <a:spcPts val="0"/>
              </a:spcAft>
              <a:buNone/>
            </a:pPr>
            <a:r>
              <a:rPr lang="en" sz="500">
                <a:solidFill>
                  <a:schemeClr val="dk1"/>
                </a:solidFill>
                <a:latin typeface="Calibri"/>
                <a:ea typeface="Calibri"/>
                <a:cs typeface="Calibri"/>
                <a:sym typeface="Calibri"/>
              </a:rPr>
              <a:t>The Institute is a private, independent academic institution located in</a:t>
            </a:r>
            <a:r>
              <a:rPr lang="en" sz="500" i="1">
                <a:solidFill>
                  <a:schemeClr val="dk1"/>
                </a:solidFill>
                <a:latin typeface="Calibri"/>
                <a:ea typeface="Calibri"/>
                <a:cs typeface="Calibri"/>
                <a:sym typeface="Calibri"/>
              </a:rPr>
              <a:t> </a:t>
            </a:r>
            <a:r>
              <a:rPr lang="en" sz="500" i="0">
                <a:solidFill>
                  <a:schemeClr val="dk1"/>
                </a:solidFill>
                <a:latin typeface="Calibri"/>
                <a:ea typeface="Calibri"/>
                <a:cs typeface="Calibri"/>
                <a:sym typeface="Calibri"/>
              </a:rPr>
              <a:t>Princeton, New Jersey.  It was founded in 1930 by philanthropists Louis Bamberger and his sister Caroline Bamberger Fuld, and established through the vision of founding Director Abraham Flexner. Past Faculty have included </a:t>
            </a:r>
            <a:r>
              <a:rPr lang="en" sz="500" b="1" i="0" u="sng">
                <a:solidFill>
                  <a:schemeClr val="hlink"/>
                </a:solidFill>
                <a:latin typeface="Calibri"/>
                <a:ea typeface="Calibri"/>
                <a:cs typeface="Calibri"/>
                <a:sym typeface="Calibri"/>
                <a:hlinkClick r:id="rId3"/>
              </a:rPr>
              <a:t>Albert Einstein, who remained at the Institute until his death in 1955, and distinguished scientists and scholars such as </a:t>
            </a:r>
            <a:r>
              <a:rPr lang="en" sz="500" b="1" i="0" u="sng">
                <a:solidFill>
                  <a:schemeClr val="hlink"/>
                </a:solidFill>
                <a:latin typeface="Calibri"/>
                <a:ea typeface="Calibri"/>
                <a:cs typeface="Calibri"/>
                <a:sym typeface="Calibri"/>
                <a:hlinkClick r:id="rId4"/>
              </a:rPr>
              <a:t>Kurt Gödel, </a:t>
            </a:r>
            <a:r>
              <a:rPr lang="en" sz="500" b="1" i="0" u="sng">
                <a:solidFill>
                  <a:schemeClr val="hlink"/>
                </a:solidFill>
                <a:latin typeface="Calibri"/>
                <a:ea typeface="Calibri"/>
                <a:cs typeface="Calibri"/>
                <a:sym typeface="Calibri"/>
                <a:hlinkClick r:id="rId5"/>
              </a:rPr>
              <a:t>J. Robert Oppenheimer, </a:t>
            </a:r>
            <a:r>
              <a:rPr lang="en" sz="500" b="1" i="0" u="sng">
                <a:solidFill>
                  <a:schemeClr val="hlink"/>
                </a:solidFill>
                <a:latin typeface="Calibri"/>
                <a:ea typeface="Calibri"/>
                <a:cs typeface="Calibri"/>
                <a:sym typeface="Calibri"/>
                <a:hlinkClick r:id="rId6"/>
              </a:rPr>
              <a:t>Erwin Panofsky, Homer A. Thompson, </a:t>
            </a:r>
            <a:r>
              <a:rPr lang="en" sz="500" b="1" i="0" u="sng">
                <a:solidFill>
                  <a:schemeClr val="hlink"/>
                </a:solidFill>
                <a:latin typeface="Calibri"/>
                <a:ea typeface="Calibri"/>
                <a:cs typeface="Calibri"/>
                <a:sym typeface="Calibri"/>
                <a:hlinkClick r:id="rId7"/>
              </a:rPr>
              <a:t>John von Neumann, </a:t>
            </a:r>
            <a:r>
              <a:rPr lang="en" sz="500" b="1" i="0" u="sng">
                <a:solidFill>
                  <a:schemeClr val="hlink"/>
                </a:solidFill>
                <a:latin typeface="Calibri"/>
                <a:ea typeface="Calibri"/>
                <a:cs typeface="Calibri"/>
                <a:sym typeface="Calibri"/>
                <a:hlinkClick r:id="rId8"/>
              </a:rPr>
              <a:t>George Kennan and </a:t>
            </a:r>
            <a:r>
              <a:rPr lang="en" sz="500" b="1" i="0" u="sng">
                <a:solidFill>
                  <a:schemeClr val="hlink"/>
                </a:solidFill>
                <a:latin typeface="Calibri"/>
                <a:ea typeface="Calibri"/>
                <a:cs typeface="Calibri"/>
                <a:sym typeface="Calibri"/>
                <a:hlinkClick r:id="rId9"/>
              </a:rPr>
              <a:t>Hermann Weyl.   </a:t>
            </a:r>
            <a:endParaRPr sz="500"/>
          </a:p>
        </p:txBody>
      </p:sp>
      <p:sp>
        <p:nvSpPr>
          <p:cNvPr id="345" name="Google Shape;345;gb931ef44c9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bc4d6be987_1_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a:t>
            </a:r>
            <a:endParaRPr/>
          </a:p>
        </p:txBody>
      </p:sp>
      <p:sp>
        <p:nvSpPr>
          <p:cNvPr id="1081" name="Google Shape;1081;gbc4d6be987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942416" y="1885951"/>
            <a:ext cx="6600600" cy="1697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481AA"/>
              </a:buClr>
              <a:buSzPts val="5400"/>
              <a:buFont typeface="Century Gothic"/>
              <a:buNone/>
              <a:defRPr sz="54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4"/>
          <p:cNvSpPr txBox="1">
            <a:spLocks noGrp="1"/>
          </p:cNvSpPr>
          <p:nvPr>
            <p:ph type="subTitle" idx="1"/>
          </p:nvPr>
        </p:nvSpPr>
        <p:spPr>
          <a:xfrm>
            <a:off x="1942416" y="3583035"/>
            <a:ext cx="6600600" cy="844800"/>
          </a:xfrm>
          <a:prstGeom prst="rect">
            <a:avLst/>
          </a:prstGeom>
          <a:noFill/>
          <a:ln>
            <a:noFill/>
          </a:ln>
        </p:spPr>
        <p:txBody>
          <a:bodyPr spcFirstLastPara="1" wrap="square" lIns="91425" tIns="45700" rIns="91425" bIns="45700" anchor="t" anchorCtr="0">
            <a:noAutofit/>
          </a:bodyPr>
          <a:lstStyle>
            <a:lvl1pPr lvl="0" algn="l" rtl="0">
              <a:spcBef>
                <a:spcPts val="1000"/>
              </a:spcBef>
              <a:spcAft>
                <a:spcPts val="0"/>
              </a:spcAft>
              <a:buSzPts val="1800"/>
              <a:buNone/>
              <a:defRPr>
                <a:solidFill>
                  <a:srgbClr val="595959"/>
                </a:solidFill>
              </a:defRPr>
            </a:lvl1pPr>
            <a:lvl2pPr lvl="1" algn="ctr" rtl="0">
              <a:spcBef>
                <a:spcPts val="1000"/>
              </a:spcBef>
              <a:spcAft>
                <a:spcPts val="0"/>
              </a:spcAft>
              <a:buSzPts val="1600"/>
              <a:buNone/>
              <a:defRPr>
                <a:solidFill>
                  <a:srgbClr val="888888"/>
                </a:solidFill>
              </a:defRPr>
            </a:lvl2pPr>
            <a:lvl3pPr lvl="2" algn="ctr" rtl="0">
              <a:spcBef>
                <a:spcPts val="1000"/>
              </a:spcBef>
              <a:spcAft>
                <a:spcPts val="0"/>
              </a:spcAft>
              <a:buSzPts val="1400"/>
              <a:buNone/>
              <a:defRPr>
                <a:solidFill>
                  <a:srgbClr val="888888"/>
                </a:solidFill>
              </a:defRPr>
            </a:lvl3pPr>
            <a:lvl4pPr lvl="3" algn="ctr" rtl="0">
              <a:spcBef>
                <a:spcPts val="1000"/>
              </a:spcBef>
              <a:spcAft>
                <a:spcPts val="0"/>
              </a:spcAft>
              <a:buSzPts val="1200"/>
              <a:buNone/>
              <a:defRPr>
                <a:solidFill>
                  <a:srgbClr val="888888"/>
                </a:solidFill>
              </a:defRPr>
            </a:lvl4pPr>
            <a:lvl5pPr lvl="4" algn="ctr" rtl="0">
              <a:spcBef>
                <a:spcPts val="1000"/>
              </a:spcBef>
              <a:spcAft>
                <a:spcPts val="0"/>
              </a:spcAft>
              <a:buSzPts val="1200"/>
              <a:buNone/>
              <a:defRPr>
                <a:solidFill>
                  <a:srgbClr val="888888"/>
                </a:solidFill>
              </a:defRPr>
            </a:lvl5pPr>
            <a:lvl6pPr lvl="5" algn="ctr" rtl="0">
              <a:spcBef>
                <a:spcPts val="1000"/>
              </a:spcBef>
              <a:spcAft>
                <a:spcPts val="0"/>
              </a:spcAft>
              <a:buSzPts val="1200"/>
              <a:buNone/>
              <a:defRPr>
                <a:solidFill>
                  <a:srgbClr val="888888"/>
                </a:solidFill>
              </a:defRPr>
            </a:lvl6pPr>
            <a:lvl7pPr lvl="6" algn="ctr" rtl="0">
              <a:spcBef>
                <a:spcPts val="1000"/>
              </a:spcBef>
              <a:spcAft>
                <a:spcPts val="0"/>
              </a:spcAft>
              <a:buSzPts val="1200"/>
              <a:buNone/>
              <a:defRPr>
                <a:solidFill>
                  <a:srgbClr val="888888"/>
                </a:solidFill>
              </a:defRPr>
            </a:lvl7pPr>
            <a:lvl8pPr lvl="7" algn="ctr" rtl="0">
              <a:spcBef>
                <a:spcPts val="1000"/>
              </a:spcBef>
              <a:spcAft>
                <a:spcPts val="0"/>
              </a:spcAft>
              <a:buSzPts val="1200"/>
              <a:buNone/>
              <a:defRPr>
                <a:solidFill>
                  <a:srgbClr val="888888"/>
                </a:solidFill>
              </a:defRPr>
            </a:lvl8pPr>
            <a:lvl9pPr lvl="8" algn="ctr" rtl="0">
              <a:spcBef>
                <a:spcPts val="1000"/>
              </a:spcBef>
              <a:spcAft>
                <a:spcPts val="0"/>
              </a:spcAft>
              <a:buSzPts val="1200"/>
              <a:buNone/>
              <a:defRPr>
                <a:solidFill>
                  <a:srgbClr val="888888"/>
                </a:solidFill>
              </a:defRPr>
            </a:lvl9pPr>
          </a:lstStyle>
          <a:p>
            <a:endParaRPr/>
          </a:p>
        </p:txBody>
      </p:sp>
      <p:sp>
        <p:nvSpPr>
          <p:cNvPr id="86" name="Google Shape;86;p14"/>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4"/>
          <p:cNvSpPr/>
          <p:nvPr/>
        </p:nvSpPr>
        <p:spPr>
          <a:xfrm>
            <a:off x="-31719" y="3240868"/>
            <a:ext cx="1395468" cy="586325"/>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txBox="1">
            <a:spLocks noGrp="1"/>
          </p:cNvSpPr>
          <p:nvPr>
            <p:ph type="sldNum" idx="12"/>
          </p:nvPr>
        </p:nvSpPr>
        <p:spPr>
          <a:xfrm>
            <a:off x="423334" y="3397156"/>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481AA"/>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1" name="Google Shape;91;p15"/>
          <p:cNvSpPr txBox="1">
            <a:spLocks noGrp="1"/>
          </p:cNvSpPr>
          <p:nvPr>
            <p:ph type="body" idx="1"/>
          </p:nvPr>
        </p:nvSpPr>
        <p:spPr>
          <a:xfrm>
            <a:off x="1942415" y="1600200"/>
            <a:ext cx="6591900" cy="2833200"/>
          </a:xfrm>
          <a:prstGeom prst="rect">
            <a:avLst/>
          </a:prstGeom>
          <a:noFill/>
          <a:ln>
            <a:noFill/>
          </a:ln>
        </p:spPr>
        <p:txBody>
          <a:bodyPr spcFirstLastPara="1" wrap="square" lIns="91425" tIns="45700" rIns="91425" bIns="45700" anchor="t" anchorCtr="0">
            <a:no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92" name="Google Shape;92;p15"/>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5"/>
          <p:cNvSpPr/>
          <p:nvPr/>
        </p:nvSpPr>
        <p:spPr>
          <a:xfrm rot="10800000" flipH="1">
            <a:off x="58" y="5333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481AA"/>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6"/>
          <p:cNvSpPr txBox="1">
            <a:spLocks noGrp="1"/>
          </p:cNvSpPr>
          <p:nvPr>
            <p:ph type="body" idx="1"/>
          </p:nvPr>
        </p:nvSpPr>
        <p:spPr>
          <a:xfrm>
            <a:off x="1942416" y="1602530"/>
            <a:ext cx="3197400" cy="2825700"/>
          </a:xfrm>
          <a:prstGeom prst="rect">
            <a:avLst/>
          </a:prstGeom>
          <a:noFill/>
          <a:ln>
            <a:noFill/>
          </a:ln>
        </p:spPr>
        <p:txBody>
          <a:bodyPr spcFirstLastPara="1" wrap="square" lIns="91425" tIns="45700" rIns="91425" bIns="45700" anchor="t" anchorCtr="0">
            <a:no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98" name="Google Shape;98;p16"/>
          <p:cNvSpPr txBox="1">
            <a:spLocks noGrp="1"/>
          </p:cNvSpPr>
          <p:nvPr>
            <p:ph type="body" idx="2"/>
          </p:nvPr>
        </p:nvSpPr>
        <p:spPr>
          <a:xfrm>
            <a:off x="5337307" y="1602530"/>
            <a:ext cx="3197100" cy="2825700"/>
          </a:xfrm>
          <a:prstGeom prst="rect">
            <a:avLst/>
          </a:prstGeom>
          <a:noFill/>
          <a:ln>
            <a:noFill/>
          </a:ln>
        </p:spPr>
        <p:txBody>
          <a:bodyPr spcFirstLastPara="1" wrap="square" lIns="91425" tIns="45700" rIns="91425" bIns="45700" anchor="t" anchorCtr="0">
            <a:no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99" name="Google Shape;99;p16"/>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6"/>
          <p:cNvSpPr/>
          <p:nvPr/>
        </p:nvSpPr>
        <p:spPr>
          <a:xfrm rot="10800000" flipH="1">
            <a:off x="58" y="5333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7"/>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17"/>
          <p:cNvSpPr/>
          <p:nvPr/>
        </p:nvSpPr>
        <p:spPr>
          <a:xfrm rot="10800000" flipH="1">
            <a:off x="58" y="5333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481AA"/>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p18"/>
          <p:cNvSpPr txBox="1">
            <a:spLocks noGrp="1"/>
          </p:cNvSpPr>
          <p:nvPr>
            <p:ph type="body" idx="1"/>
          </p:nvPr>
        </p:nvSpPr>
        <p:spPr>
          <a:xfrm>
            <a:off x="2265352" y="1669969"/>
            <a:ext cx="2874600" cy="432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2400"/>
              <a:buNone/>
              <a:defRPr sz="2400" b="0"/>
            </a:lvl1pPr>
            <a:lvl2pPr marL="914400" lvl="1" indent="-228600" algn="l" rtl="0">
              <a:spcBef>
                <a:spcPts val="1000"/>
              </a:spcBef>
              <a:spcAft>
                <a:spcPts val="0"/>
              </a:spcAft>
              <a:buSzPts val="2000"/>
              <a:buNone/>
              <a:defRPr sz="2000" b="1"/>
            </a:lvl2pPr>
            <a:lvl3pPr marL="1371600" lvl="2" indent="-228600" algn="l" rtl="0">
              <a:spcBef>
                <a:spcPts val="1000"/>
              </a:spcBef>
              <a:spcAft>
                <a:spcPts val="0"/>
              </a:spcAft>
              <a:buSzPts val="1800"/>
              <a:buNone/>
              <a:defRPr sz="1800" b="1"/>
            </a:lvl3pPr>
            <a:lvl4pPr marL="1828800" lvl="3" indent="-228600" algn="l" rtl="0">
              <a:spcBef>
                <a:spcPts val="1000"/>
              </a:spcBef>
              <a:spcAft>
                <a:spcPts val="0"/>
              </a:spcAft>
              <a:buSzPts val="1600"/>
              <a:buNone/>
              <a:defRPr sz="1600" b="1"/>
            </a:lvl4pPr>
            <a:lvl5pPr marL="2286000" lvl="4" indent="-228600" algn="l" rtl="0">
              <a:spcBef>
                <a:spcPts val="1000"/>
              </a:spcBef>
              <a:spcAft>
                <a:spcPts val="0"/>
              </a:spcAft>
              <a:buSzPts val="1600"/>
              <a:buNone/>
              <a:defRPr sz="1600" b="1"/>
            </a:lvl5pPr>
            <a:lvl6pPr marL="2743200" lvl="5" indent="-228600" algn="l" rtl="0">
              <a:spcBef>
                <a:spcPts val="1000"/>
              </a:spcBef>
              <a:spcAft>
                <a:spcPts val="0"/>
              </a:spcAft>
              <a:buSzPts val="1600"/>
              <a:buNone/>
              <a:defRPr sz="1600" b="1"/>
            </a:lvl6pPr>
            <a:lvl7pPr marL="3200400" lvl="6" indent="-228600" algn="l" rtl="0">
              <a:spcBef>
                <a:spcPts val="1000"/>
              </a:spcBef>
              <a:spcAft>
                <a:spcPts val="0"/>
              </a:spcAft>
              <a:buSzPts val="1600"/>
              <a:buNone/>
              <a:defRPr sz="1600" b="1"/>
            </a:lvl7pPr>
            <a:lvl8pPr marL="3657600" lvl="7" indent="-228600" algn="l" rtl="0">
              <a:spcBef>
                <a:spcPts val="1000"/>
              </a:spcBef>
              <a:spcAft>
                <a:spcPts val="0"/>
              </a:spcAft>
              <a:buSzPts val="1600"/>
              <a:buNone/>
              <a:defRPr sz="1600" b="1"/>
            </a:lvl8pPr>
            <a:lvl9pPr marL="4114800" lvl="8" indent="-228600" algn="l" rtl="0">
              <a:spcBef>
                <a:spcPts val="1000"/>
              </a:spcBef>
              <a:spcAft>
                <a:spcPts val="0"/>
              </a:spcAft>
              <a:buSzPts val="1600"/>
              <a:buNone/>
              <a:defRPr sz="1600" b="1"/>
            </a:lvl9pPr>
          </a:lstStyle>
          <a:p>
            <a:endParaRPr/>
          </a:p>
        </p:txBody>
      </p:sp>
      <p:sp>
        <p:nvSpPr>
          <p:cNvPr id="109" name="Google Shape;109;p18"/>
          <p:cNvSpPr txBox="1">
            <a:spLocks noGrp="1"/>
          </p:cNvSpPr>
          <p:nvPr>
            <p:ph type="body" idx="2"/>
          </p:nvPr>
        </p:nvSpPr>
        <p:spPr>
          <a:xfrm>
            <a:off x="1942415" y="2102166"/>
            <a:ext cx="3197400" cy="2329200"/>
          </a:xfrm>
          <a:prstGeom prst="rect">
            <a:avLst/>
          </a:prstGeom>
          <a:noFill/>
          <a:ln>
            <a:noFill/>
          </a:ln>
        </p:spPr>
        <p:txBody>
          <a:bodyPr spcFirstLastPara="1" wrap="square" lIns="91425" tIns="45700" rIns="91425" bIns="45700" anchor="t" anchorCtr="0">
            <a:no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10" name="Google Shape;110;p18"/>
          <p:cNvSpPr txBox="1">
            <a:spLocks noGrp="1"/>
          </p:cNvSpPr>
          <p:nvPr>
            <p:ph type="body" idx="3"/>
          </p:nvPr>
        </p:nvSpPr>
        <p:spPr>
          <a:xfrm>
            <a:off x="5656154" y="1667549"/>
            <a:ext cx="2873100" cy="4323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2400"/>
              <a:buNone/>
              <a:defRPr sz="2400" b="0"/>
            </a:lvl1pPr>
            <a:lvl2pPr marL="914400" lvl="1" indent="-228600" algn="l" rtl="0">
              <a:spcBef>
                <a:spcPts val="1000"/>
              </a:spcBef>
              <a:spcAft>
                <a:spcPts val="0"/>
              </a:spcAft>
              <a:buSzPts val="2000"/>
              <a:buNone/>
              <a:defRPr sz="2000" b="1"/>
            </a:lvl2pPr>
            <a:lvl3pPr marL="1371600" lvl="2" indent="-228600" algn="l" rtl="0">
              <a:spcBef>
                <a:spcPts val="1000"/>
              </a:spcBef>
              <a:spcAft>
                <a:spcPts val="0"/>
              </a:spcAft>
              <a:buSzPts val="1800"/>
              <a:buNone/>
              <a:defRPr sz="1800" b="1"/>
            </a:lvl3pPr>
            <a:lvl4pPr marL="1828800" lvl="3" indent="-228600" algn="l" rtl="0">
              <a:spcBef>
                <a:spcPts val="1000"/>
              </a:spcBef>
              <a:spcAft>
                <a:spcPts val="0"/>
              </a:spcAft>
              <a:buSzPts val="1600"/>
              <a:buNone/>
              <a:defRPr sz="1600" b="1"/>
            </a:lvl4pPr>
            <a:lvl5pPr marL="2286000" lvl="4" indent="-228600" algn="l" rtl="0">
              <a:spcBef>
                <a:spcPts val="1000"/>
              </a:spcBef>
              <a:spcAft>
                <a:spcPts val="0"/>
              </a:spcAft>
              <a:buSzPts val="1600"/>
              <a:buNone/>
              <a:defRPr sz="1600" b="1"/>
            </a:lvl5pPr>
            <a:lvl6pPr marL="2743200" lvl="5" indent="-228600" algn="l" rtl="0">
              <a:spcBef>
                <a:spcPts val="1000"/>
              </a:spcBef>
              <a:spcAft>
                <a:spcPts val="0"/>
              </a:spcAft>
              <a:buSzPts val="1600"/>
              <a:buNone/>
              <a:defRPr sz="1600" b="1"/>
            </a:lvl6pPr>
            <a:lvl7pPr marL="3200400" lvl="6" indent="-228600" algn="l" rtl="0">
              <a:spcBef>
                <a:spcPts val="1000"/>
              </a:spcBef>
              <a:spcAft>
                <a:spcPts val="0"/>
              </a:spcAft>
              <a:buSzPts val="1600"/>
              <a:buNone/>
              <a:defRPr sz="1600" b="1"/>
            </a:lvl7pPr>
            <a:lvl8pPr marL="3657600" lvl="7" indent="-228600" algn="l" rtl="0">
              <a:spcBef>
                <a:spcPts val="1000"/>
              </a:spcBef>
              <a:spcAft>
                <a:spcPts val="0"/>
              </a:spcAft>
              <a:buSzPts val="1600"/>
              <a:buNone/>
              <a:defRPr sz="1600" b="1"/>
            </a:lvl8pPr>
            <a:lvl9pPr marL="4114800" lvl="8" indent="-228600" algn="l" rtl="0">
              <a:spcBef>
                <a:spcPts val="1000"/>
              </a:spcBef>
              <a:spcAft>
                <a:spcPts val="0"/>
              </a:spcAft>
              <a:buSzPts val="1600"/>
              <a:buNone/>
              <a:defRPr sz="1600" b="1"/>
            </a:lvl9pPr>
          </a:lstStyle>
          <a:p>
            <a:endParaRPr/>
          </a:p>
        </p:txBody>
      </p:sp>
      <p:sp>
        <p:nvSpPr>
          <p:cNvPr id="111" name="Google Shape;111;p18"/>
          <p:cNvSpPr txBox="1">
            <a:spLocks noGrp="1"/>
          </p:cNvSpPr>
          <p:nvPr>
            <p:ph type="body" idx="4"/>
          </p:nvPr>
        </p:nvSpPr>
        <p:spPr>
          <a:xfrm>
            <a:off x="5333715" y="2099745"/>
            <a:ext cx="3195600" cy="2329200"/>
          </a:xfrm>
          <a:prstGeom prst="rect">
            <a:avLst/>
          </a:prstGeom>
          <a:noFill/>
          <a:ln>
            <a:noFill/>
          </a:ln>
        </p:spPr>
        <p:txBody>
          <a:bodyPr spcFirstLastPara="1" wrap="square" lIns="91425" tIns="45700" rIns="91425" bIns="45700" anchor="t" anchorCtr="0">
            <a:no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12" name="Google Shape;112;p18"/>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18"/>
          <p:cNvSpPr/>
          <p:nvPr/>
        </p:nvSpPr>
        <p:spPr>
          <a:xfrm rot="10800000" flipH="1">
            <a:off x="58" y="5333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8"/>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481AA"/>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9"/>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19"/>
          <p:cNvSpPr/>
          <p:nvPr/>
        </p:nvSpPr>
        <p:spPr>
          <a:xfrm rot="10800000" flipH="1">
            <a:off x="58" y="5333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1942415" y="1555921"/>
            <a:ext cx="6591900" cy="1101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481AA"/>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20"/>
          <p:cNvSpPr txBox="1">
            <a:spLocks noGrp="1"/>
          </p:cNvSpPr>
          <p:nvPr>
            <p:ph type="body" idx="1"/>
          </p:nvPr>
        </p:nvSpPr>
        <p:spPr>
          <a:xfrm>
            <a:off x="1942415" y="2686050"/>
            <a:ext cx="6591900" cy="6453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2000"/>
              <a:buNone/>
              <a:defRPr sz="2000">
                <a:solidFill>
                  <a:srgbClr val="595959"/>
                </a:solidFill>
              </a:defRPr>
            </a:lvl1pPr>
            <a:lvl2pPr marL="914400" lvl="1" indent="-228600" algn="l" rtl="0">
              <a:spcBef>
                <a:spcPts val="1000"/>
              </a:spcBef>
              <a:spcAft>
                <a:spcPts val="0"/>
              </a:spcAft>
              <a:buSzPts val="1800"/>
              <a:buNone/>
              <a:defRPr sz="1800">
                <a:solidFill>
                  <a:srgbClr val="888888"/>
                </a:solidFill>
              </a:defRPr>
            </a:lvl2pPr>
            <a:lvl3pPr marL="1371600" lvl="2" indent="-228600" algn="l" rtl="0">
              <a:spcBef>
                <a:spcPts val="1000"/>
              </a:spcBef>
              <a:spcAft>
                <a:spcPts val="0"/>
              </a:spcAft>
              <a:buSzPts val="1600"/>
              <a:buNone/>
              <a:defRPr sz="1600">
                <a:solidFill>
                  <a:srgbClr val="888888"/>
                </a:solidFill>
              </a:defRPr>
            </a:lvl3pPr>
            <a:lvl4pPr marL="1828800" lvl="3" indent="-228600" algn="l" rtl="0">
              <a:spcBef>
                <a:spcPts val="1000"/>
              </a:spcBef>
              <a:spcAft>
                <a:spcPts val="0"/>
              </a:spcAft>
              <a:buSzPts val="1400"/>
              <a:buNone/>
              <a:defRPr sz="1400">
                <a:solidFill>
                  <a:srgbClr val="888888"/>
                </a:solidFill>
              </a:defRPr>
            </a:lvl4pPr>
            <a:lvl5pPr marL="2286000" lvl="4" indent="-228600" algn="l" rtl="0">
              <a:spcBef>
                <a:spcPts val="1000"/>
              </a:spcBef>
              <a:spcAft>
                <a:spcPts val="0"/>
              </a:spcAft>
              <a:buSzPts val="1400"/>
              <a:buNone/>
              <a:defRPr sz="1400">
                <a:solidFill>
                  <a:srgbClr val="888888"/>
                </a:solidFill>
              </a:defRPr>
            </a:lvl5pPr>
            <a:lvl6pPr marL="2743200" lvl="5" indent="-228600" algn="l" rtl="0">
              <a:spcBef>
                <a:spcPts val="1000"/>
              </a:spcBef>
              <a:spcAft>
                <a:spcPts val="0"/>
              </a:spcAft>
              <a:buSzPts val="1400"/>
              <a:buNone/>
              <a:defRPr sz="1400">
                <a:solidFill>
                  <a:srgbClr val="888888"/>
                </a:solidFill>
              </a:defRPr>
            </a:lvl6pPr>
            <a:lvl7pPr marL="3200400" lvl="6" indent="-228600" algn="l" rtl="0">
              <a:spcBef>
                <a:spcPts val="1000"/>
              </a:spcBef>
              <a:spcAft>
                <a:spcPts val="0"/>
              </a:spcAft>
              <a:buSzPts val="1400"/>
              <a:buNone/>
              <a:defRPr sz="1400">
                <a:solidFill>
                  <a:srgbClr val="888888"/>
                </a:solidFill>
              </a:defRPr>
            </a:lvl7pPr>
            <a:lvl8pPr marL="3657600" lvl="7" indent="-228600" algn="l" rtl="0">
              <a:spcBef>
                <a:spcPts val="1000"/>
              </a:spcBef>
              <a:spcAft>
                <a:spcPts val="0"/>
              </a:spcAft>
              <a:buSzPts val="1400"/>
              <a:buNone/>
              <a:defRPr sz="1400">
                <a:solidFill>
                  <a:srgbClr val="888888"/>
                </a:solidFill>
              </a:defRPr>
            </a:lvl8pPr>
            <a:lvl9pPr marL="4114800" lvl="8" indent="-228600" algn="l" rtl="0">
              <a:spcBef>
                <a:spcPts val="1000"/>
              </a:spcBef>
              <a:spcAft>
                <a:spcPts val="0"/>
              </a:spcAft>
              <a:buSzPts val="1400"/>
              <a:buNone/>
              <a:defRPr sz="1400">
                <a:solidFill>
                  <a:srgbClr val="888888"/>
                </a:solidFill>
              </a:defRPr>
            </a:lvl9pPr>
          </a:lstStyle>
          <a:p>
            <a:endParaRPr/>
          </a:p>
        </p:txBody>
      </p:sp>
      <p:sp>
        <p:nvSpPr>
          <p:cNvPr id="123" name="Google Shape;123;p20"/>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20"/>
          <p:cNvSpPr/>
          <p:nvPr/>
        </p:nvSpPr>
        <p:spPr>
          <a:xfrm rot="10800000" flipH="1">
            <a:off x="58" y="23748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0"/>
          <p:cNvSpPr txBox="1">
            <a:spLocks noGrp="1"/>
          </p:cNvSpPr>
          <p:nvPr>
            <p:ph type="sldNum" idx="12"/>
          </p:nvPr>
        </p:nvSpPr>
        <p:spPr>
          <a:xfrm>
            <a:off x="511228" y="2433105"/>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1942415" y="334566"/>
            <a:ext cx="2629500" cy="7323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481AA"/>
              </a:buClr>
              <a:buSzPts val="2000"/>
              <a:buFont typeface="Century Gothic"/>
              <a:buNone/>
              <a:defRPr sz="20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p21"/>
          <p:cNvSpPr txBox="1">
            <a:spLocks noGrp="1"/>
          </p:cNvSpPr>
          <p:nvPr>
            <p:ph type="body" idx="1"/>
          </p:nvPr>
        </p:nvSpPr>
        <p:spPr>
          <a:xfrm>
            <a:off x="4743494" y="334567"/>
            <a:ext cx="3790800" cy="4061400"/>
          </a:xfrm>
          <a:prstGeom prst="rect">
            <a:avLst/>
          </a:prstGeom>
          <a:noFill/>
          <a:ln>
            <a:noFill/>
          </a:ln>
        </p:spPr>
        <p:txBody>
          <a:bodyPr spcFirstLastPara="1" wrap="square" lIns="91425" tIns="45700" rIns="91425" bIns="45700" anchor="ctr" anchorCtr="0">
            <a:no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29" name="Google Shape;129;p21"/>
          <p:cNvSpPr txBox="1">
            <a:spLocks noGrp="1"/>
          </p:cNvSpPr>
          <p:nvPr>
            <p:ph type="body" idx="2"/>
          </p:nvPr>
        </p:nvSpPr>
        <p:spPr>
          <a:xfrm>
            <a:off x="1942415" y="1198960"/>
            <a:ext cx="2629500" cy="31968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400"/>
              <a:buNone/>
              <a:defRPr sz="1400"/>
            </a:lvl1pPr>
            <a:lvl2pPr marL="914400" lvl="1" indent="-228600" algn="l" rtl="0">
              <a:spcBef>
                <a:spcPts val="1000"/>
              </a:spcBef>
              <a:spcAft>
                <a:spcPts val="0"/>
              </a:spcAft>
              <a:buSzPts val="1200"/>
              <a:buNone/>
              <a:defRPr sz="1200"/>
            </a:lvl2pPr>
            <a:lvl3pPr marL="1371600" lvl="2" indent="-228600" algn="l" rtl="0">
              <a:spcBef>
                <a:spcPts val="1000"/>
              </a:spcBef>
              <a:spcAft>
                <a:spcPts val="0"/>
              </a:spcAft>
              <a:buSzPts val="1000"/>
              <a:buNone/>
              <a:defRPr sz="1000"/>
            </a:lvl3pPr>
            <a:lvl4pPr marL="1828800" lvl="3" indent="-228600" algn="l" rtl="0">
              <a:spcBef>
                <a:spcPts val="1000"/>
              </a:spcBef>
              <a:spcAft>
                <a:spcPts val="0"/>
              </a:spcAft>
              <a:buSzPts val="900"/>
              <a:buNone/>
              <a:defRPr sz="900"/>
            </a:lvl4pPr>
            <a:lvl5pPr marL="2286000" lvl="4" indent="-228600" algn="l" rtl="0">
              <a:spcBef>
                <a:spcPts val="1000"/>
              </a:spcBef>
              <a:spcAft>
                <a:spcPts val="0"/>
              </a:spcAft>
              <a:buSzPts val="900"/>
              <a:buNone/>
              <a:defRPr sz="900"/>
            </a:lvl5pPr>
            <a:lvl6pPr marL="2743200" lvl="5" indent="-228600" algn="l" rtl="0">
              <a:spcBef>
                <a:spcPts val="1000"/>
              </a:spcBef>
              <a:spcAft>
                <a:spcPts val="0"/>
              </a:spcAft>
              <a:buSzPts val="900"/>
              <a:buNone/>
              <a:defRPr sz="900"/>
            </a:lvl6pPr>
            <a:lvl7pPr marL="3200400" lvl="6" indent="-228600" algn="l" rtl="0">
              <a:spcBef>
                <a:spcPts val="1000"/>
              </a:spcBef>
              <a:spcAft>
                <a:spcPts val="0"/>
              </a:spcAft>
              <a:buSzPts val="900"/>
              <a:buNone/>
              <a:defRPr sz="900"/>
            </a:lvl7pPr>
            <a:lvl8pPr marL="3657600" lvl="7" indent="-228600" algn="l" rtl="0">
              <a:spcBef>
                <a:spcPts val="1000"/>
              </a:spcBef>
              <a:spcAft>
                <a:spcPts val="0"/>
              </a:spcAft>
              <a:buSzPts val="900"/>
              <a:buNone/>
              <a:defRPr sz="900"/>
            </a:lvl8pPr>
            <a:lvl9pPr marL="4114800" lvl="8" indent="-228600" algn="l" rtl="0">
              <a:spcBef>
                <a:spcPts val="1000"/>
              </a:spcBef>
              <a:spcAft>
                <a:spcPts val="0"/>
              </a:spcAft>
              <a:buSzPts val="900"/>
              <a:buNone/>
              <a:defRPr sz="900"/>
            </a:lvl9pPr>
          </a:lstStyle>
          <a:p>
            <a:endParaRPr/>
          </a:p>
        </p:txBody>
      </p:sp>
      <p:sp>
        <p:nvSpPr>
          <p:cNvPr id="130" name="Google Shape;130;p21"/>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1"/>
          <p:cNvSpPr/>
          <p:nvPr/>
        </p:nvSpPr>
        <p:spPr>
          <a:xfrm rot="10800000" flipH="1">
            <a:off x="58" y="5333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1"/>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1942415" y="3600450"/>
            <a:ext cx="65919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481AA"/>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2"/>
          <p:cNvSpPr>
            <a:spLocks noGrp="1"/>
          </p:cNvSpPr>
          <p:nvPr>
            <p:ph type="pic" idx="2"/>
          </p:nvPr>
        </p:nvSpPr>
        <p:spPr>
          <a:xfrm>
            <a:off x="1942415" y="476224"/>
            <a:ext cx="6591900" cy="2891100"/>
          </a:xfrm>
          <a:prstGeom prst="rect">
            <a:avLst/>
          </a:prstGeom>
          <a:noFill/>
          <a:ln>
            <a:noFill/>
          </a:ln>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36" name="Google Shape;136;p22"/>
          <p:cNvSpPr txBox="1">
            <a:spLocks noGrp="1"/>
          </p:cNvSpPr>
          <p:nvPr>
            <p:ph type="body" idx="1"/>
          </p:nvPr>
        </p:nvSpPr>
        <p:spPr>
          <a:xfrm>
            <a:off x="1942415" y="4025503"/>
            <a:ext cx="6591900" cy="3705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200"/>
              <a:buNone/>
              <a:defRPr sz="1200"/>
            </a:lvl1pPr>
            <a:lvl2pPr marL="914400" lvl="1" indent="-228600" algn="l" rtl="0">
              <a:spcBef>
                <a:spcPts val="1000"/>
              </a:spcBef>
              <a:spcAft>
                <a:spcPts val="0"/>
              </a:spcAft>
              <a:buSzPts val="1200"/>
              <a:buNone/>
              <a:defRPr sz="1200"/>
            </a:lvl2pPr>
            <a:lvl3pPr marL="1371600" lvl="2" indent="-228600" algn="l" rtl="0">
              <a:spcBef>
                <a:spcPts val="1000"/>
              </a:spcBef>
              <a:spcAft>
                <a:spcPts val="0"/>
              </a:spcAft>
              <a:buSzPts val="1000"/>
              <a:buNone/>
              <a:defRPr sz="1000"/>
            </a:lvl3pPr>
            <a:lvl4pPr marL="1828800" lvl="3" indent="-228600" algn="l" rtl="0">
              <a:spcBef>
                <a:spcPts val="1000"/>
              </a:spcBef>
              <a:spcAft>
                <a:spcPts val="0"/>
              </a:spcAft>
              <a:buSzPts val="900"/>
              <a:buNone/>
              <a:defRPr sz="900"/>
            </a:lvl4pPr>
            <a:lvl5pPr marL="2286000" lvl="4" indent="-228600" algn="l" rtl="0">
              <a:spcBef>
                <a:spcPts val="1000"/>
              </a:spcBef>
              <a:spcAft>
                <a:spcPts val="0"/>
              </a:spcAft>
              <a:buSzPts val="900"/>
              <a:buNone/>
              <a:defRPr sz="900"/>
            </a:lvl5pPr>
            <a:lvl6pPr marL="2743200" lvl="5" indent="-228600" algn="l" rtl="0">
              <a:spcBef>
                <a:spcPts val="1000"/>
              </a:spcBef>
              <a:spcAft>
                <a:spcPts val="0"/>
              </a:spcAft>
              <a:buSzPts val="900"/>
              <a:buNone/>
              <a:defRPr sz="900"/>
            </a:lvl6pPr>
            <a:lvl7pPr marL="3200400" lvl="6" indent="-228600" algn="l" rtl="0">
              <a:spcBef>
                <a:spcPts val="1000"/>
              </a:spcBef>
              <a:spcAft>
                <a:spcPts val="0"/>
              </a:spcAft>
              <a:buSzPts val="900"/>
              <a:buNone/>
              <a:defRPr sz="900"/>
            </a:lvl7pPr>
            <a:lvl8pPr marL="3657600" lvl="7" indent="-228600" algn="l" rtl="0">
              <a:spcBef>
                <a:spcPts val="1000"/>
              </a:spcBef>
              <a:spcAft>
                <a:spcPts val="0"/>
              </a:spcAft>
              <a:buSzPts val="900"/>
              <a:buNone/>
              <a:defRPr sz="900"/>
            </a:lvl8pPr>
            <a:lvl9pPr marL="4114800" lvl="8" indent="-228600" algn="l" rtl="0">
              <a:spcBef>
                <a:spcPts val="1000"/>
              </a:spcBef>
              <a:spcAft>
                <a:spcPts val="0"/>
              </a:spcAft>
              <a:buSzPts val="900"/>
              <a:buNone/>
              <a:defRPr sz="900"/>
            </a:lvl9pPr>
          </a:lstStyle>
          <a:p>
            <a:endParaRPr/>
          </a:p>
        </p:txBody>
      </p:sp>
      <p:sp>
        <p:nvSpPr>
          <p:cNvPr id="137" name="Google Shape;137;p22"/>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22"/>
          <p:cNvSpPr/>
          <p:nvPr/>
        </p:nvSpPr>
        <p:spPr>
          <a:xfrm rot="10800000" flipH="1">
            <a:off x="58" y="36829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txBox="1">
            <a:spLocks noGrp="1"/>
          </p:cNvSpPr>
          <p:nvPr>
            <p:ph type="sldNum" idx="12"/>
          </p:nvPr>
        </p:nvSpPr>
        <p:spPr>
          <a:xfrm>
            <a:off x="511228" y="3737316"/>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1942415" y="457200"/>
            <a:ext cx="6591900" cy="233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481AA"/>
              </a:buClr>
              <a:buSzPts val="4800"/>
              <a:buFont typeface="Century Gothic"/>
              <a:buNone/>
              <a:defRPr sz="48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23"/>
          <p:cNvSpPr txBox="1">
            <a:spLocks noGrp="1"/>
          </p:cNvSpPr>
          <p:nvPr>
            <p:ph type="body" idx="1"/>
          </p:nvPr>
        </p:nvSpPr>
        <p:spPr>
          <a:xfrm>
            <a:off x="1942415" y="3265535"/>
            <a:ext cx="6591900" cy="1166700"/>
          </a:xfrm>
          <a:prstGeom prst="rect">
            <a:avLst/>
          </a:prstGeom>
          <a:noFill/>
          <a:ln>
            <a:noFill/>
          </a:ln>
        </p:spPr>
        <p:txBody>
          <a:bodyPr spcFirstLastPara="1" wrap="square" lIns="91425" tIns="45700" rIns="91425" bIns="45700" anchor="ctr" anchorCtr="0">
            <a:noAutofit/>
          </a:bodyPr>
          <a:lstStyle>
            <a:lvl1pPr marL="457200" lvl="0" indent="-228600" algn="l" rtl="0">
              <a:spcBef>
                <a:spcPts val="1000"/>
              </a:spcBef>
              <a:spcAft>
                <a:spcPts val="0"/>
              </a:spcAft>
              <a:buSzPts val="1800"/>
              <a:buNone/>
              <a:defRPr sz="1800">
                <a:solidFill>
                  <a:srgbClr val="595959"/>
                </a:solidFill>
              </a:defRPr>
            </a:lvl1pPr>
            <a:lvl2pPr marL="914400" lvl="1" indent="-228600" algn="l" rtl="0">
              <a:spcBef>
                <a:spcPts val="1000"/>
              </a:spcBef>
              <a:spcAft>
                <a:spcPts val="0"/>
              </a:spcAft>
              <a:buSzPts val="1800"/>
              <a:buNone/>
              <a:defRPr sz="1800">
                <a:solidFill>
                  <a:srgbClr val="888888"/>
                </a:solidFill>
              </a:defRPr>
            </a:lvl2pPr>
            <a:lvl3pPr marL="1371600" lvl="2" indent="-228600" algn="l" rtl="0">
              <a:spcBef>
                <a:spcPts val="1000"/>
              </a:spcBef>
              <a:spcAft>
                <a:spcPts val="0"/>
              </a:spcAft>
              <a:buSzPts val="1600"/>
              <a:buNone/>
              <a:defRPr sz="1600">
                <a:solidFill>
                  <a:srgbClr val="888888"/>
                </a:solidFill>
              </a:defRPr>
            </a:lvl3pPr>
            <a:lvl4pPr marL="1828800" lvl="3" indent="-228600" algn="l" rtl="0">
              <a:spcBef>
                <a:spcPts val="1000"/>
              </a:spcBef>
              <a:spcAft>
                <a:spcPts val="0"/>
              </a:spcAft>
              <a:buSzPts val="1400"/>
              <a:buNone/>
              <a:defRPr sz="1400">
                <a:solidFill>
                  <a:srgbClr val="888888"/>
                </a:solidFill>
              </a:defRPr>
            </a:lvl4pPr>
            <a:lvl5pPr marL="2286000" lvl="4" indent="-228600" algn="l" rtl="0">
              <a:spcBef>
                <a:spcPts val="1000"/>
              </a:spcBef>
              <a:spcAft>
                <a:spcPts val="0"/>
              </a:spcAft>
              <a:buSzPts val="1400"/>
              <a:buNone/>
              <a:defRPr sz="1400">
                <a:solidFill>
                  <a:srgbClr val="888888"/>
                </a:solidFill>
              </a:defRPr>
            </a:lvl5pPr>
            <a:lvl6pPr marL="2743200" lvl="5" indent="-228600" algn="l" rtl="0">
              <a:spcBef>
                <a:spcPts val="1000"/>
              </a:spcBef>
              <a:spcAft>
                <a:spcPts val="0"/>
              </a:spcAft>
              <a:buSzPts val="1400"/>
              <a:buNone/>
              <a:defRPr sz="1400">
                <a:solidFill>
                  <a:srgbClr val="888888"/>
                </a:solidFill>
              </a:defRPr>
            </a:lvl6pPr>
            <a:lvl7pPr marL="3200400" lvl="6" indent="-228600" algn="l" rtl="0">
              <a:spcBef>
                <a:spcPts val="1000"/>
              </a:spcBef>
              <a:spcAft>
                <a:spcPts val="0"/>
              </a:spcAft>
              <a:buSzPts val="1400"/>
              <a:buNone/>
              <a:defRPr sz="1400">
                <a:solidFill>
                  <a:srgbClr val="888888"/>
                </a:solidFill>
              </a:defRPr>
            </a:lvl7pPr>
            <a:lvl8pPr marL="3657600" lvl="7" indent="-228600" algn="l" rtl="0">
              <a:spcBef>
                <a:spcPts val="1000"/>
              </a:spcBef>
              <a:spcAft>
                <a:spcPts val="0"/>
              </a:spcAft>
              <a:buSzPts val="1400"/>
              <a:buNone/>
              <a:defRPr sz="1400">
                <a:solidFill>
                  <a:srgbClr val="888888"/>
                </a:solidFill>
              </a:defRPr>
            </a:lvl8pPr>
            <a:lvl9pPr marL="4114800" lvl="8" indent="-228600" algn="l" rtl="0">
              <a:spcBef>
                <a:spcPts val="1000"/>
              </a:spcBef>
              <a:spcAft>
                <a:spcPts val="0"/>
              </a:spcAft>
              <a:buSzPts val="1400"/>
              <a:buNone/>
              <a:defRPr sz="1400">
                <a:solidFill>
                  <a:srgbClr val="888888"/>
                </a:solidFill>
              </a:defRPr>
            </a:lvl9pPr>
          </a:lstStyle>
          <a:p>
            <a:endParaRPr/>
          </a:p>
        </p:txBody>
      </p:sp>
      <p:sp>
        <p:nvSpPr>
          <p:cNvPr id="143" name="Google Shape;143;p23"/>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4" name="Google Shape;144;p23"/>
          <p:cNvSpPr/>
          <p:nvPr/>
        </p:nvSpPr>
        <p:spPr>
          <a:xfrm rot="10800000" flipH="1">
            <a:off x="58" y="23748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3"/>
          <p:cNvSpPr txBox="1">
            <a:spLocks noGrp="1"/>
          </p:cNvSpPr>
          <p:nvPr>
            <p:ph type="sldNum" idx="12"/>
          </p:nvPr>
        </p:nvSpPr>
        <p:spPr>
          <a:xfrm>
            <a:off x="511228" y="2433105"/>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2188123" y="457200"/>
            <a:ext cx="6109500" cy="2171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481AA"/>
              </a:buClr>
              <a:buSzPts val="4800"/>
              <a:buFont typeface="Century Gothic"/>
              <a:buNone/>
              <a:defRPr sz="48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p24"/>
          <p:cNvSpPr txBox="1">
            <a:spLocks noGrp="1"/>
          </p:cNvSpPr>
          <p:nvPr>
            <p:ph type="body" idx="1"/>
          </p:nvPr>
        </p:nvSpPr>
        <p:spPr>
          <a:xfrm>
            <a:off x="2415972" y="2628900"/>
            <a:ext cx="5653800" cy="285900"/>
          </a:xfrm>
          <a:prstGeom prst="rect">
            <a:avLst/>
          </a:prstGeom>
          <a:noFill/>
          <a:ln>
            <a:noFill/>
          </a:ln>
        </p:spPr>
        <p:txBody>
          <a:bodyPr spcFirstLastPara="1" wrap="square" lIns="91425" tIns="45700" rIns="91425" bIns="45700" anchor="ctr" anchorCtr="0">
            <a:noAutofit/>
          </a:bodyPr>
          <a:lstStyle>
            <a:lvl1pPr marL="457200" lvl="0" indent="-228600" algn="l" rtl="0">
              <a:spcBef>
                <a:spcPts val="1000"/>
              </a:spcBef>
              <a:spcAft>
                <a:spcPts val="0"/>
              </a:spcAft>
              <a:buSzPts val="1600"/>
              <a:buFont typeface="Century Gothic"/>
              <a:buNone/>
              <a:defRPr sz="1600">
                <a:solidFill>
                  <a:srgbClr val="7F7F7F"/>
                </a:solidFill>
              </a:defRPr>
            </a:lvl1pPr>
            <a:lvl2pPr marL="914400" lvl="1" indent="-228600" algn="l" rtl="0">
              <a:spcBef>
                <a:spcPts val="1000"/>
              </a:spcBef>
              <a:spcAft>
                <a:spcPts val="0"/>
              </a:spcAft>
              <a:buSzPts val="1600"/>
              <a:buFont typeface="Century Gothic"/>
              <a:buNone/>
              <a:defRPr/>
            </a:lvl2pPr>
            <a:lvl3pPr marL="1371600" lvl="2" indent="-228600" algn="l" rtl="0">
              <a:spcBef>
                <a:spcPts val="1000"/>
              </a:spcBef>
              <a:spcAft>
                <a:spcPts val="0"/>
              </a:spcAft>
              <a:buSzPts val="1400"/>
              <a:buFont typeface="Century Gothic"/>
              <a:buNone/>
              <a:defRPr/>
            </a:lvl3pPr>
            <a:lvl4pPr marL="1828800" lvl="3" indent="-228600" algn="l" rtl="0">
              <a:spcBef>
                <a:spcPts val="1000"/>
              </a:spcBef>
              <a:spcAft>
                <a:spcPts val="0"/>
              </a:spcAft>
              <a:buSzPts val="1200"/>
              <a:buFont typeface="Century Gothic"/>
              <a:buNone/>
              <a:defRPr/>
            </a:lvl4pPr>
            <a:lvl5pPr marL="2286000" lvl="4" indent="-228600" algn="l" rtl="0">
              <a:spcBef>
                <a:spcPts val="1000"/>
              </a:spcBef>
              <a:spcAft>
                <a:spcPts val="0"/>
              </a:spcAft>
              <a:buSzPts val="1200"/>
              <a:buFont typeface="Century Gothic"/>
              <a:buNone/>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49" name="Google Shape;149;p24"/>
          <p:cNvSpPr txBox="1">
            <a:spLocks noGrp="1"/>
          </p:cNvSpPr>
          <p:nvPr>
            <p:ph type="body" idx="2"/>
          </p:nvPr>
        </p:nvSpPr>
        <p:spPr>
          <a:xfrm>
            <a:off x="1942415" y="3265535"/>
            <a:ext cx="6591900" cy="1166700"/>
          </a:xfrm>
          <a:prstGeom prst="rect">
            <a:avLst/>
          </a:prstGeom>
          <a:noFill/>
          <a:ln>
            <a:noFill/>
          </a:ln>
        </p:spPr>
        <p:txBody>
          <a:bodyPr spcFirstLastPara="1" wrap="square" lIns="91425" tIns="45700" rIns="91425" bIns="45700" anchor="ctr" anchorCtr="0">
            <a:noAutofit/>
          </a:bodyPr>
          <a:lstStyle>
            <a:lvl1pPr marL="457200" lvl="0" indent="-228600" algn="l" rtl="0">
              <a:spcBef>
                <a:spcPts val="1000"/>
              </a:spcBef>
              <a:spcAft>
                <a:spcPts val="0"/>
              </a:spcAft>
              <a:buSzPts val="1800"/>
              <a:buNone/>
              <a:defRPr sz="1800">
                <a:solidFill>
                  <a:srgbClr val="595959"/>
                </a:solidFill>
              </a:defRPr>
            </a:lvl1pPr>
            <a:lvl2pPr marL="914400" lvl="1" indent="-228600" algn="l" rtl="0">
              <a:spcBef>
                <a:spcPts val="1000"/>
              </a:spcBef>
              <a:spcAft>
                <a:spcPts val="0"/>
              </a:spcAft>
              <a:buSzPts val="1800"/>
              <a:buNone/>
              <a:defRPr sz="1800">
                <a:solidFill>
                  <a:srgbClr val="888888"/>
                </a:solidFill>
              </a:defRPr>
            </a:lvl2pPr>
            <a:lvl3pPr marL="1371600" lvl="2" indent="-228600" algn="l" rtl="0">
              <a:spcBef>
                <a:spcPts val="1000"/>
              </a:spcBef>
              <a:spcAft>
                <a:spcPts val="0"/>
              </a:spcAft>
              <a:buSzPts val="1600"/>
              <a:buNone/>
              <a:defRPr sz="1600">
                <a:solidFill>
                  <a:srgbClr val="888888"/>
                </a:solidFill>
              </a:defRPr>
            </a:lvl3pPr>
            <a:lvl4pPr marL="1828800" lvl="3" indent="-228600" algn="l" rtl="0">
              <a:spcBef>
                <a:spcPts val="1000"/>
              </a:spcBef>
              <a:spcAft>
                <a:spcPts val="0"/>
              </a:spcAft>
              <a:buSzPts val="1400"/>
              <a:buNone/>
              <a:defRPr sz="1400">
                <a:solidFill>
                  <a:srgbClr val="888888"/>
                </a:solidFill>
              </a:defRPr>
            </a:lvl4pPr>
            <a:lvl5pPr marL="2286000" lvl="4" indent="-228600" algn="l" rtl="0">
              <a:spcBef>
                <a:spcPts val="1000"/>
              </a:spcBef>
              <a:spcAft>
                <a:spcPts val="0"/>
              </a:spcAft>
              <a:buSzPts val="1400"/>
              <a:buNone/>
              <a:defRPr sz="1400">
                <a:solidFill>
                  <a:srgbClr val="888888"/>
                </a:solidFill>
              </a:defRPr>
            </a:lvl5pPr>
            <a:lvl6pPr marL="2743200" lvl="5" indent="-228600" algn="l" rtl="0">
              <a:spcBef>
                <a:spcPts val="1000"/>
              </a:spcBef>
              <a:spcAft>
                <a:spcPts val="0"/>
              </a:spcAft>
              <a:buSzPts val="1400"/>
              <a:buNone/>
              <a:defRPr sz="1400">
                <a:solidFill>
                  <a:srgbClr val="888888"/>
                </a:solidFill>
              </a:defRPr>
            </a:lvl6pPr>
            <a:lvl7pPr marL="3200400" lvl="6" indent="-228600" algn="l" rtl="0">
              <a:spcBef>
                <a:spcPts val="1000"/>
              </a:spcBef>
              <a:spcAft>
                <a:spcPts val="0"/>
              </a:spcAft>
              <a:buSzPts val="1400"/>
              <a:buNone/>
              <a:defRPr sz="1400">
                <a:solidFill>
                  <a:srgbClr val="888888"/>
                </a:solidFill>
              </a:defRPr>
            </a:lvl7pPr>
            <a:lvl8pPr marL="3657600" lvl="7" indent="-228600" algn="l" rtl="0">
              <a:spcBef>
                <a:spcPts val="1000"/>
              </a:spcBef>
              <a:spcAft>
                <a:spcPts val="0"/>
              </a:spcAft>
              <a:buSzPts val="1400"/>
              <a:buNone/>
              <a:defRPr sz="1400">
                <a:solidFill>
                  <a:srgbClr val="888888"/>
                </a:solidFill>
              </a:defRPr>
            </a:lvl8pPr>
            <a:lvl9pPr marL="4114800" lvl="8" indent="-228600" algn="l" rtl="0">
              <a:spcBef>
                <a:spcPts val="1000"/>
              </a:spcBef>
              <a:spcAft>
                <a:spcPts val="0"/>
              </a:spcAft>
              <a:buSzPts val="1400"/>
              <a:buNone/>
              <a:defRPr sz="1400">
                <a:solidFill>
                  <a:srgbClr val="888888"/>
                </a:solidFill>
              </a:defRPr>
            </a:lvl9pPr>
          </a:lstStyle>
          <a:p>
            <a:endParaRPr/>
          </a:p>
        </p:txBody>
      </p:sp>
      <p:sp>
        <p:nvSpPr>
          <p:cNvPr id="150" name="Google Shape;150;p24"/>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p24"/>
          <p:cNvSpPr/>
          <p:nvPr/>
        </p:nvSpPr>
        <p:spPr>
          <a:xfrm rot="10800000" flipH="1">
            <a:off x="58" y="23748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4"/>
          <p:cNvSpPr txBox="1">
            <a:spLocks noGrp="1"/>
          </p:cNvSpPr>
          <p:nvPr>
            <p:ph type="sldNum" idx="12"/>
          </p:nvPr>
        </p:nvSpPr>
        <p:spPr>
          <a:xfrm>
            <a:off x="511228" y="2433105"/>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4"/>
          <p:cNvSpPr txBox="1"/>
          <p:nvPr/>
        </p:nvSpPr>
        <p:spPr>
          <a:xfrm>
            <a:off x="1808316" y="486004"/>
            <a:ext cx="457200" cy="438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8000">
                <a:solidFill>
                  <a:schemeClr val="accent1"/>
                </a:solidFill>
                <a:latin typeface="Arial"/>
                <a:ea typeface="Arial"/>
                <a:cs typeface="Arial"/>
                <a:sym typeface="Arial"/>
              </a:rPr>
              <a:t>“</a:t>
            </a:r>
            <a:endParaRPr/>
          </a:p>
        </p:txBody>
      </p:sp>
      <p:sp>
        <p:nvSpPr>
          <p:cNvPr id="154" name="Google Shape;154;p24"/>
          <p:cNvSpPr txBox="1"/>
          <p:nvPr/>
        </p:nvSpPr>
        <p:spPr>
          <a:xfrm>
            <a:off x="8169533" y="2178980"/>
            <a:ext cx="457200" cy="438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8000">
                <a:solidFill>
                  <a:schemeClr val="accent1"/>
                </a:solidFill>
                <a:latin typeface="Arial"/>
                <a:ea typeface="Arial"/>
                <a:cs typeface="Arial"/>
                <a:sym typeface="Arial"/>
              </a:rPr>
              <a:t>”</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1942415" y="1828801"/>
            <a:ext cx="6591900" cy="2043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1481AA"/>
              </a:buClr>
              <a:buSzPts val="4800"/>
              <a:buFont typeface="Century Gothic"/>
              <a:buNone/>
              <a:defRPr sz="4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p25"/>
          <p:cNvSpPr txBox="1">
            <a:spLocks noGrp="1"/>
          </p:cNvSpPr>
          <p:nvPr>
            <p:ph type="body" idx="1"/>
          </p:nvPr>
        </p:nvSpPr>
        <p:spPr>
          <a:xfrm>
            <a:off x="1942415" y="3886200"/>
            <a:ext cx="6591900" cy="5472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800"/>
              <a:buNone/>
              <a:defRPr>
                <a:solidFill>
                  <a:srgbClr val="595959"/>
                </a:solidFill>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58" name="Google Shape;158;p25"/>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p25"/>
          <p:cNvSpPr/>
          <p:nvPr/>
        </p:nvSpPr>
        <p:spPr>
          <a:xfrm rot="10800000" flipH="1">
            <a:off x="58" y="36829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5"/>
          <p:cNvSpPr txBox="1">
            <a:spLocks noGrp="1"/>
          </p:cNvSpPr>
          <p:nvPr>
            <p:ph type="sldNum" idx="12"/>
          </p:nvPr>
        </p:nvSpPr>
        <p:spPr>
          <a:xfrm>
            <a:off x="511228" y="3737316"/>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61"/>
        <p:cNvGrpSpPr/>
        <p:nvPr/>
      </p:nvGrpSpPr>
      <p:grpSpPr>
        <a:xfrm>
          <a:off x="0" y="0"/>
          <a:ext cx="0" cy="0"/>
          <a:chOff x="0" y="0"/>
          <a:chExt cx="0" cy="0"/>
        </a:xfrm>
      </p:grpSpPr>
      <p:sp>
        <p:nvSpPr>
          <p:cNvPr id="162" name="Google Shape;162;p26"/>
          <p:cNvSpPr txBox="1">
            <a:spLocks noGrp="1"/>
          </p:cNvSpPr>
          <p:nvPr>
            <p:ph type="title"/>
          </p:nvPr>
        </p:nvSpPr>
        <p:spPr>
          <a:xfrm>
            <a:off x="2188123" y="457200"/>
            <a:ext cx="6109500" cy="2171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481AA"/>
              </a:buClr>
              <a:buSzPts val="4800"/>
              <a:buFont typeface="Century Gothic"/>
              <a:buNone/>
              <a:defRPr sz="48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26"/>
          <p:cNvSpPr txBox="1">
            <a:spLocks noGrp="1"/>
          </p:cNvSpPr>
          <p:nvPr>
            <p:ph type="body" idx="1"/>
          </p:nvPr>
        </p:nvSpPr>
        <p:spPr>
          <a:xfrm>
            <a:off x="1942415" y="3257550"/>
            <a:ext cx="6688200" cy="6285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2400"/>
              <a:buFont typeface="Century Gothic"/>
              <a:buNone/>
              <a:defRPr sz="2400">
                <a:solidFill>
                  <a:schemeClr val="accent1"/>
                </a:solidFill>
              </a:defRPr>
            </a:lvl1pPr>
            <a:lvl2pPr marL="914400" lvl="1" indent="-228600" algn="l" rtl="0">
              <a:spcBef>
                <a:spcPts val="1000"/>
              </a:spcBef>
              <a:spcAft>
                <a:spcPts val="0"/>
              </a:spcAft>
              <a:buSzPts val="1600"/>
              <a:buFont typeface="Century Gothic"/>
              <a:buNone/>
              <a:defRPr/>
            </a:lvl2pPr>
            <a:lvl3pPr marL="1371600" lvl="2" indent="-228600" algn="l" rtl="0">
              <a:spcBef>
                <a:spcPts val="1000"/>
              </a:spcBef>
              <a:spcAft>
                <a:spcPts val="0"/>
              </a:spcAft>
              <a:buSzPts val="1400"/>
              <a:buFont typeface="Century Gothic"/>
              <a:buNone/>
              <a:defRPr/>
            </a:lvl3pPr>
            <a:lvl4pPr marL="1828800" lvl="3" indent="-228600" algn="l" rtl="0">
              <a:spcBef>
                <a:spcPts val="1000"/>
              </a:spcBef>
              <a:spcAft>
                <a:spcPts val="0"/>
              </a:spcAft>
              <a:buSzPts val="1200"/>
              <a:buFont typeface="Century Gothic"/>
              <a:buNone/>
              <a:defRPr/>
            </a:lvl4pPr>
            <a:lvl5pPr marL="2286000" lvl="4" indent="-228600" algn="l" rtl="0">
              <a:spcBef>
                <a:spcPts val="1000"/>
              </a:spcBef>
              <a:spcAft>
                <a:spcPts val="0"/>
              </a:spcAft>
              <a:buSzPts val="1200"/>
              <a:buFont typeface="Century Gothic"/>
              <a:buNone/>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64" name="Google Shape;164;p26"/>
          <p:cNvSpPr txBox="1">
            <a:spLocks noGrp="1"/>
          </p:cNvSpPr>
          <p:nvPr>
            <p:ph type="body" idx="2"/>
          </p:nvPr>
        </p:nvSpPr>
        <p:spPr>
          <a:xfrm>
            <a:off x="1942415" y="3886200"/>
            <a:ext cx="6688200" cy="5472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800"/>
              <a:buNone/>
              <a:defRPr>
                <a:solidFill>
                  <a:srgbClr val="595959"/>
                </a:solidFill>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65" name="Google Shape;165;p26"/>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6" name="Google Shape;166;p26"/>
          <p:cNvSpPr/>
          <p:nvPr/>
        </p:nvSpPr>
        <p:spPr>
          <a:xfrm rot="10800000" flipH="1">
            <a:off x="58" y="36829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txBox="1">
            <a:spLocks noGrp="1"/>
          </p:cNvSpPr>
          <p:nvPr>
            <p:ph type="sldNum" idx="12"/>
          </p:nvPr>
        </p:nvSpPr>
        <p:spPr>
          <a:xfrm>
            <a:off x="511228" y="3737316"/>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26"/>
          <p:cNvSpPr txBox="1"/>
          <p:nvPr/>
        </p:nvSpPr>
        <p:spPr>
          <a:xfrm>
            <a:off x="1808316" y="486004"/>
            <a:ext cx="457200" cy="438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8000">
                <a:solidFill>
                  <a:schemeClr val="accent1"/>
                </a:solidFill>
                <a:latin typeface="Arial"/>
                <a:ea typeface="Arial"/>
                <a:cs typeface="Arial"/>
                <a:sym typeface="Arial"/>
              </a:rPr>
              <a:t>“</a:t>
            </a:r>
            <a:endParaRPr/>
          </a:p>
        </p:txBody>
      </p:sp>
      <p:sp>
        <p:nvSpPr>
          <p:cNvPr id="169" name="Google Shape;169;p26"/>
          <p:cNvSpPr txBox="1"/>
          <p:nvPr/>
        </p:nvSpPr>
        <p:spPr>
          <a:xfrm>
            <a:off x="8169533" y="2178980"/>
            <a:ext cx="457200" cy="438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8000">
                <a:solidFill>
                  <a:schemeClr val="accent1"/>
                </a:solidFill>
                <a:latin typeface="Arial"/>
                <a:ea typeface="Arial"/>
                <a:cs typeface="Arial"/>
                <a:sym typeface="Arial"/>
              </a:rPr>
              <a:t>”</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1942416" y="470555"/>
            <a:ext cx="6591900" cy="216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481AA"/>
              </a:buClr>
              <a:buSzPts val="4800"/>
              <a:buFont typeface="Century Gothic"/>
              <a:buNone/>
              <a:defRPr sz="4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2" name="Google Shape;172;p27"/>
          <p:cNvSpPr txBox="1">
            <a:spLocks noGrp="1"/>
          </p:cNvSpPr>
          <p:nvPr>
            <p:ph type="body" idx="1"/>
          </p:nvPr>
        </p:nvSpPr>
        <p:spPr>
          <a:xfrm>
            <a:off x="1942415" y="3257550"/>
            <a:ext cx="6591900" cy="628500"/>
          </a:xfrm>
          <a:prstGeom prst="rect">
            <a:avLst/>
          </a:prstGeom>
          <a:noFill/>
          <a:ln>
            <a:noFill/>
          </a:ln>
        </p:spPr>
        <p:txBody>
          <a:bodyPr spcFirstLastPara="1" wrap="square" lIns="91425" tIns="45700" rIns="91425" bIns="45700" anchor="b" anchorCtr="0">
            <a:noAutofit/>
          </a:bodyPr>
          <a:lstStyle>
            <a:lvl1pPr marL="457200" lvl="0" indent="-228600" algn="l" rtl="0">
              <a:spcBef>
                <a:spcPts val="1000"/>
              </a:spcBef>
              <a:spcAft>
                <a:spcPts val="0"/>
              </a:spcAft>
              <a:buSzPts val="2400"/>
              <a:buFont typeface="Century Gothic"/>
              <a:buNone/>
              <a:defRPr sz="2400">
                <a:solidFill>
                  <a:schemeClr val="accent1"/>
                </a:solidFill>
              </a:defRPr>
            </a:lvl1pPr>
            <a:lvl2pPr marL="914400" lvl="1" indent="-228600" algn="l" rtl="0">
              <a:spcBef>
                <a:spcPts val="1000"/>
              </a:spcBef>
              <a:spcAft>
                <a:spcPts val="0"/>
              </a:spcAft>
              <a:buSzPts val="1600"/>
              <a:buFont typeface="Century Gothic"/>
              <a:buNone/>
              <a:defRPr/>
            </a:lvl2pPr>
            <a:lvl3pPr marL="1371600" lvl="2" indent="-228600" algn="l" rtl="0">
              <a:spcBef>
                <a:spcPts val="1000"/>
              </a:spcBef>
              <a:spcAft>
                <a:spcPts val="0"/>
              </a:spcAft>
              <a:buSzPts val="1400"/>
              <a:buFont typeface="Century Gothic"/>
              <a:buNone/>
              <a:defRPr/>
            </a:lvl3pPr>
            <a:lvl4pPr marL="1828800" lvl="3" indent="-228600" algn="l" rtl="0">
              <a:spcBef>
                <a:spcPts val="1000"/>
              </a:spcBef>
              <a:spcAft>
                <a:spcPts val="0"/>
              </a:spcAft>
              <a:buSzPts val="1200"/>
              <a:buFont typeface="Century Gothic"/>
              <a:buNone/>
              <a:defRPr/>
            </a:lvl4pPr>
            <a:lvl5pPr marL="2286000" lvl="4" indent="-228600" algn="l" rtl="0">
              <a:spcBef>
                <a:spcPts val="1000"/>
              </a:spcBef>
              <a:spcAft>
                <a:spcPts val="0"/>
              </a:spcAft>
              <a:buSzPts val="1200"/>
              <a:buFont typeface="Century Gothic"/>
              <a:buNone/>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73" name="Google Shape;173;p27"/>
          <p:cNvSpPr txBox="1">
            <a:spLocks noGrp="1"/>
          </p:cNvSpPr>
          <p:nvPr>
            <p:ph type="body" idx="2"/>
          </p:nvPr>
        </p:nvSpPr>
        <p:spPr>
          <a:xfrm>
            <a:off x="1942415" y="3886200"/>
            <a:ext cx="6591900" cy="547200"/>
          </a:xfrm>
          <a:prstGeom prst="rect">
            <a:avLst/>
          </a:prstGeom>
          <a:noFill/>
          <a:ln>
            <a:noFill/>
          </a:ln>
        </p:spPr>
        <p:txBody>
          <a:bodyPr spcFirstLastPara="1" wrap="square" lIns="91425" tIns="45700" rIns="91425" bIns="45700" anchor="t" anchorCtr="0">
            <a:noAutofit/>
          </a:bodyPr>
          <a:lstStyle>
            <a:lvl1pPr marL="457200" lvl="0" indent="-228600" algn="l" rtl="0">
              <a:spcBef>
                <a:spcPts val="1000"/>
              </a:spcBef>
              <a:spcAft>
                <a:spcPts val="0"/>
              </a:spcAft>
              <a:buSzPts val="1800"/>
              <a:buNone/>
              <a:defRPr>
                <a:solidFill>
                  <a:srgbClr val="595959"/>
                </a:solidFill>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74" name="Google Shape;174;p27"/>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p27"/>
          <p:cNvSpPr/>
          <p:nvPr/>
        </p:nvSpPr>
        <p:spPr>
          <a:xfrm rot="10800000" flipH="1">
            <a:off x="58" y="36829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p:cNvSpPr txBox="1">
            <a:spLocks noGrp="1"/>
          </p:cNvSpPr>
          <p:nvPr>
            <p:ph type="sldNum" idx="12"/>
          </p:nvPr>
        </p:nvSpPr>
        <p:spPr>
          <a:xfrm>
            <a:off x="511228" y="3737316"/>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1481AA"/>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9" name="Google Shape;179;p28"/>
          <p:cNvSpPr txBox="1">
            <a:spLocks noGrp="1"/>
          </p:cNvSpPr>
          <p:nvPr>
            <p:ph type="body" idx="1"/>
          </p:nvPr>
        </p:nvSpPr>
        <p:spPr>
          <a:xfrm rot="5400000">
            <a:off x="3781050" y="-238350"/>
            <a:ext cx="2914800" cy="6591900"/>
          </a:xfrm>
          <a:prstGeom prst="rect">
            <a:avLst/>
          </a:prstGeom>
          <a:noFill/>
          <a:ln>
            <a:noFill/>
          </a:ln>
        </p:spPr>
        <p:txBody>
          <a:bodyPr spcFirstLastPara="1" wrap="square" lIns="91425" tIns="45700" rIns="91425" bIns="45700" anchor="t" anchorCtr="0">
            <a:no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80" name="Google Shape;180;p28"/>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p28"/>
          <p:cNvSpPr/>
          <p:nvPr/>
        </p:nvSpPr>
        <p:spPr>
          <a:xfrm rot="10800000" flipH="1">
            <a:off x="58" y="5333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rot="5400000">
            <a:off x="5725167" y="1624055"/>
            <a:ext cx="3963000" cy="1656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1481AA"/>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5" name="Google Shape;185;p29"/>
          <p:cNvSpPr txBox="1">
            <a:spLocks noGrp="1"/>
          </p:cNvSpPr>
          <p:nvPr>
            <p:ph type="body" idx="1"/>
          </p:nvPr>
        </p:nvSpPr>
        <p:spPr>
          <a:xfrm rot="5400000">
            <a:off x="2319114" y="93905"/>
            <a:ext cx="3963000" cy="4716300"/>
          </a:xfrm>
          <a:prstGeom prst="rect">
            <a:avLst/>
          </a:prstGeom>
          <a:noFill/>
          <a:ln>
            <a:noFill/>
          </a:ln>
        </p:spPr>
        <p:txBody>
          <a:bodyPr spcFirstLastPara="1" wrap="square" lIns="91425" tIns="45700" rIns="91425" bIns="45700" anchor="t" anchorCtr="0">
            <a:noAutofit/>
          </a:bodyPr>
          <a:lstStyle>
            <a:lvl1pPr marL="457200" lvl="0" indent="-342900" algn="l" rtl="0">
              <a:spcBef>
                <a:spcPts val="100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0"/>
              </a:spcAft>
              <a:buSzPts val="1800"/>
              <a:buChar char="🠶"/>
              <a:defRPr/>
            </a:lvl9pPr>
          </a:lstStyle>
          <a:p>
            <a:endParaRPr/>
          </a:p>
        </p:txBody>
      </p:sp>
      <p:sp>
        <p:nvSpPr>
          <p:cNvPr id="186" name="Google Shape;186;p29"/>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7" name="Google Shape;187;p29"/>
          <p:cNvSpPr/>
          <p:nvPr/>
        </p:nvSpPr>
        <p:spPr>
          <a:xfrm rot="10800000" flipH="1">
            <a:off x="58" y="533399"/>
            <a:ext cx="1358357" cy="381000"/>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11700" y="445025"/>
            <a:ext cx="8520600" cy="572700"/>
          </a:xfrm>
          <a:prstGeom prst="rect">
            <a:avLst/>
          </a:prstGeom>
        </p:spPr>
        <p:txBody>
          <a:bodyPr spcFirstLastPara="1" wrap="square" lIns="91425" tIns="45700" rIns="91425" bIns="45700" anchor="t" anchorCtr="0">
            <a:no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1" name="Google Shape;191;p30"/>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lvl1pPr marL="457200" lvl="0" indent="-342900" rtl="0">
              <a:spcBef>
                <a:spcPts val="1000"/>
              </a:spcBef>
              <a:spcAft>
                <a:spcPts val="0"/>
              </a:spcAft>
              <a:buSzPts val="1800"/>
              <a:buChar char="🠶"/>
              <a:defRPr/>
            </a:lvl1pPr>
            <a:lvl2pPr marL="914400" lvl="1" indent="-330200" rtl="0">
              <a:spcBef>
                <a:spcPts val="1000"/>
              </a:spcBef>
              <a:spcAft>
                <a:spcPts val="0"/>
              </a:spcAft>
              <a:buSzPts val="1600"/>
              <a:buChar char="🠶"/>
              <a:defRPr/>
            </a:lvl2pPr>
            <a:lvl3pPr marL="1371600" lvl="2" indent="-317500" rtl="0">
              <a:spcBef>
                <a:spcPts val="1000"/>
              </a:spcBef>
              <a:spcAft>
                <a:spcPts val="0"/>
              </a:spcAft>
              <a:buSzPts val="1400"/>
              <a:buChar char="🠶"/>
              <a:defRPr/>
            </a:lvl3pPr>
            <a:lvl4pPr marL="1828800" lvl="3" indent="-304800" rtl="0">
              <a:spcBef>
                <a:spcPts val="1000"/>
              </a:spcBef>
              <a:spcAft>
                <a:spcPts val="0"/>
              </a:spcAft>
              <a:buSzPts val="1200"/>
              <a:buChar char="🠶"/>
              <a:defRPr/>
            </a:lvl4pPr>
            <a:lvl5pPr marL="2286000" lvl="4" indent="-304800" rtl="0">
              <a:spcBef>
                <a:spcPts val="1000"/>
              </a:spcBef>
              <a:spcAft>
                <a:spcPts val="0"/>
              </a:spcAft>
              <a:buSzPts val="1200"/>
              <a:buChar char="🠶"/>
              <a:defRPr/>
            </a:lvl5pPr>
            <a:lvl6pPr marL="2743200" lvl="5" indent="-304800" rtl="0">
              <a:spcBef>
                <a:spcPts val="1000"/>
              </a:spcBef>
              <a:spcAft>
                <a:spcPts val="0"/>
              </a:spcAft>
              <a:buSzPts val="1200"/>
              <a:buChar char="🠶"/>
              <a:defRPr/>
            </a:lvl6pPr>
            <a:lvl7pPr marL="3200400" lvl="6" indent="-304800" rtl="0">
              <a:spcBef>
                <a:spcPts val="1000"/>
              </a:spcBef>
              <a:spcAft>
                <a:spcPts val="0"/>
              </a:spcAft>
              <a:buSzPts val="1200"/>
              <a:buChar char="🠶"/>
              <a:defRPr/>
            </a:lvl7pPr>
            <a:lvl8pPr marL="3657600" lvl="7" indent="-304800" rtl="0">
              <a:spcBef>
                <a:spcPts val="1000"/>
              </a:spcBef>
              <a:spcAft>
                <a:spcPts val="0"/>
              </a:spcAft>
              <a:buSzPts val="1200"/>
              <a:buChar char="🠶"/>
              <a:defRPr/>
            </a:lvl8pPr>
            <a:lvl9pPr marL="4114800" lvl="8" indent="-304800" rtl="0">
              <a:spcBef>
                <a:spcPts val="1000"/>
              </a:spcBef>
              <a:spcAft>
                <a:spcPts val="0"/>
              </a:spcAft>
              <a:buSzPts val="1200"/>
              <a:buChar char="🠶"/>
              <a:defRPr/>
            </a:lvl9pPr>
          </a:lstStyle>
          <a:p>
            <a:endParaRPr/>
          </a:p>
        </p:txBody>
      </p:sp>
      <p:sp>
        <p:nvSpPr>
          <p:cNvPr id="192" name="Google Shape;192;p30"/>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1" name="Google Shape;201;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2" name="Google Shape;202;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4"/>
        <p:cNvGrpSpPr/>
        <p:nvPr/>
      </p:nvGrpSpPr>
      <p:grpSpPr>
        <a:xfrm>
          <a:off x="0" y="0"/>
          <a:ext cx="0" cy="0"/>
          <a:chOff x="0" y="0"/>
          <a:chExt cx="0" cy="0"/>
        </a:xfrm>
      </p:grpSpPr>
      <p:sp>
        <p:nvSpPr>
          <p:cNvPr id="205" name="Google Shape;205;p3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6" name="Google Shape;206;p33"/>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07" name="Google Shape;207;p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8" name="Google Shape;208;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9" name="Google Shape;209;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2" name="Google Shape;212;p3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3" name="Google Shape;213;p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4" name="Google Shape;214;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5" name="Google Shape;215;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8" name="Google Shape;218;p35"/>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19" name="Google Shape;219;p3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0" name="Google Shape;220;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1" name="Google Shape;221;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2"/>
        <p:cNvGrpSpPr/>
        <p:nvPr/>
      </p:nvGrpSpPr>
      <p:grpSpPr>
        <a:xfrm>
          <a:off x="0" y="0"/>
          <a:ext cx="0" cy="0"/>
          <a:chOff x="0" y="0"/>
          <a:chExt cx="0" cy="0"/>
        </a:xfrm>
      </p:grpSpPr>
      <p:sp>
        <p:nvSpPr>
          <p:cNvPr id="223" name="Google Shape;223;p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4" name="Google Shape;224;p36"/>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5" name="Google Shape;225;p36"/>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6" name="Google Shape;226;p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7" name="Google Shape;227;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8" name="Google Shape;228;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9"/>
        <p:cNvGrpSpPr/>
        <p:nvPr/>
      </p:nvGrpSpPr>
      <p:grpSpPr>
        <a:xfrm>
          <a:off x="0" y="0"/>
          <a:ext cx="0" cy="0"/>
          <a:chOff x="0" y="0"/>
          <a:chExt cx="0" cy="0"/>
        </a:xfrm>
      </p:grpSpPr>
      <p:sp>
        <p:nvSpPr>
          <p:cNvPr id="230" name="Google Shape;230;p37"/>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1" name="Google Shape;231;p37"/>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32" name="Google Shape;232;p37"/>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3" name="Google Shape;233;p37"/>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34" name="Google Shape;234;p37"/>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5" name="Google Shape;235;p3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6" name="Google Shape;236;p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7" name="Google Shape;237;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
        <p:nvSpPr>
          <p:cNvPr id="239" name="Google Shape;239;p3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0" name="Google Shape;240;p3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1" name="Google Shape;241;p3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2"/>
        <p:cNvGrpSpPr/>
        <p:nvPr/>
      </p:nvGrpSpPr>
      <p:grpSpPr>
        <a:xfrm>
          <a:off x="0" y="0"/>
          <a:ext cx="0" cy="0"/>
          <a:chOff x="0" y="0"/>
          <a:chExt cx="0" cy="0"/>
        </a:xfrm>
      </p:grpSpPr>
      <p:sp>
        <p:nvSpPr>
          <p:cNvPr id="243" name="Google Shape;243;p3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4" name="Google Shape;244;p3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45" name="Google Shape;245;p3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46" name="Google Shape;246;p3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7" name="Google Shape;247;p3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8" name="Google Shape;248;p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9"/>
        <p:cNvGrpSpPr/>
        <p:nvPr/>
      </p:nvGrpSpPr>
      <p:grpSpPr>
        <a:xfrm>
          <a:off x="0" y="0"/>
          <a:ext cx="0" cy="0"/>
          <a:chOff x="0" y="0"/>
          <a:chExt cx="0" cy="0"/>
        </a:xfrm>
      </p:grpSpPr>
      <p:sp>
        <p:nvSpPr>
          <p:cNvPr id="250" name="Google Shape;250;p4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1" name="Google Shape;251;p40"/>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52" name="Google Shape;252;p40"/>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53" name="Google Shape;253;p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4" name="Google Shape;254;p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5" name="Google Shape;255;p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8" name="Google Shape;258;p41"/>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9" name="Google Shape;259;p4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0" name="Google Shape;260;p4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1" name="Google Shape;261;p4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2"/>
        <p:cNvGrpSpPr/>
        <p:nvPr/>
      </p:nvGrpSpPr>
      <p:grpSpPr>
        <a:xfrm>
          <a:off x="0" y="0"/>
          <a:ext cx="0" cy="0"/>
          <a:chOff x="0" y="0"/>
          <a:chExt cx="0" cy="0"/>
        </a:xfrm>
      </p:grpSpPr>
      <p:sp>
        <p:nvSpPr>
          <p:cNvPr id="263" name="Google Shape;263;p42"/>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4" name="Google Shape;264;p42"/>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5" name="Google Shape;265;p4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6" name="Google Shape;266;p4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7" name="Google Shape;267;p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4DCE3"/>
            </a:gs>
          </a:gsLst>
          <a:lin ang="5400012" scaled="0"/>
        </a:gra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35" y="171449"/>
            <a:ext cx="1981234" cy="4978942"/>
            <a:chOff x="2487613" y="285750"/>
            <a:chExt cx="2428875" cy="5654676"/>
          </a:xfrm>
        </p:grpSpPr>
        <p:sp>
          <p:nvSpPr>
            <p:cNvPr id="52" name="Google Shape;52;p13"/>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a:off x="2573338" y="2817813"/>
              <a:ext cx="700088" cy="2835274"/>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a:off x="3148013" y="1282700"/>
              <a:ext cx="1768475" cy="3448051"/>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13"/>
          <p:cNvGrpSpPr/>
          <p:nvPr/>
        </p:nvGrpSpPr>
        <p:grpSpPr>
          <a:xfrm>
            <a:off x="20294" y="563"/>
            <a:ext cx="1952235" cy="5139408"/>
            <a:chOff x="6627813" y="196102"/>
            <a:chExt cx="1952625" cy="5677649"/>
          </a:xfrm>
        </p:grpSpPr>
        <p:sp>
          <p:nvSpPr>
            <p:cNvPr id="65" name="Google Shape;65;p13"/>
            <p:cNvSpPr/>
            <p:nvPr/>
          </p:nvSpPr>
          <p:spPr>
            <a:xfrm>
              <a:off x="6627813" y="196102"/>
              <a:ext cx="409575" cy="3646489"/>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3"/>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3"/>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p:nvPr/>
          </p:nvSpPr>
          <p:spPr>
            <a:xfrm>
              <a:off x="7037388" y="3811588"/>
              <a:ext cx="457200" cy="1852614"/>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3"/>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3"/>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3"/>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3"/>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3"/>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3"/>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3"/>
          <p:cNvSpPr/>
          <p:nvPr/>
        </p:nvSpPr>
        <p:spPr>
          <a:xfrm>
            <a:off x="0" y="0"/>
            <a:ext cx="183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3"/>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1481AA"/>
              </a:buClr>
              <a:buSzPts val="3600"/>
              <a:buFont typeface="Century Gothic"/>
              <a:buNone/>
              <a:defRPr sz="3600" b="0" i="0" u="none" strike="noStrike" cap="none">
                <a:solidFill>
                  <a:srgbClr val="1481A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9" name="Google Shape;79;p13"/>
          <p:cNvSpPr txBox="1">
            <a:spLocks noGrp="1"/>
          </p:cNvSpPr>
          <p:nvPr>
            <p:ph type="body" idx="1"/>
          </p:nvPr>
        </p:nvSpPr>
        <p:spPr>
          <a:xfrm>
            <a:off x="1942415" y="1600200"/>
            <a:ext cx="6591900" cy="29148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0" name="Google Shape;80;p13"/>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13"/>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pic>
        <p:nvPicPr>
          <p:cNvPr id="82" name="Google Shape;82;p13"/>
          <p:cNvPicPr preferRelativeResize="0"/>
          <p:nvPr/>
        </p:nvPicPr>
        <p:blipFill rotWithShape="1">
          <a:blip r:embed="rId19">
            <a:alphaModFix/>
          </a:blip>
          <a:srcRect/>
          <a:stretch/>
        </p:blipFill>
        <p:spPr>
          <a:xfrm>
            <a:off x="8412708" y="4601317"/>
            <a:ext cx="503015" cy="47064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95" name="Google Shape;195;p3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6" name="Google Shape;196;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7" name="Google Shape;197;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8" name="Google Shape;198;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www.nextgenstorylines.org/what-are-storylines"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ngss.nsta.org/Resource.aspx?ResourceID=639"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Dnk0Be4a0aw"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www.stevespanglerscience.com/lab/experiments/cloud-in-a-bottle-experiment/"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e2JMt_YJveM"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hyperlink" Target="http://www.youtube.com/watch?v=q87Ekar3emA" TargetMode="External"/><Relationship Id="rId4" Type="http://schemas.openxmlformats.org/officeDocument/2006/relationships/image" Target="../media/image41.jpg"/></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8" Type="http://schemas.openxmlformats.org/officeDocument/2006/relationships/hyperlink" Target="http://www.nap.gov/" TargetMode="External"/><Relationship Id="rId3" Type="http://schemas.openxmlformats.org/officeDocument/2006/relationships/image" Target="../media/image50.jpg"/><Relationship Id="rId7" Type="http://schemas.openxmlformats.org/officeDocument/2006/relationships/hyperlink" Target="http://asta.wildapricot.org/"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hyperlink" Target="http://www.bozemanscience.com/" TargetMode="External"/><Relationship Id="rId5" Type="http://schemas.openxmlformats.org/officeDocument/2006/relationships/hyperlink" Target="http://www.nsela.org/" TargetMode="External"/><Relationship Id="rId4" Type="http://schemas.openxmlformats.org/officeDocument/2006/relationships/hyperlink" Target="https://education.alaska.gov/standards/science" TargetMode="External"/><Relationship Id="rId9" Type="http://schemas.openxmlformats.org/officeDocument/2006/relationships/hyperlink" Target="http://www.nextgenscience.org/"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ngssphenomena.com/about" TargetMode="External"/><Relationship Id="rId3" Type="http://schemas.openxmlformats.org/officeDocument/2006/relationships/image" Target="../media/image50.jpg"/><Relationship Id="rId7" Type="http://schemas.openxmlformats.org/officeDocument/2006/relationships/hyperlink" Target="https://www.nextgenstorylines.org/what-are-storylines"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hyperlink" Target="http://www.ngss.nsta.org/" TargetMode="External"/><Relationship Id="rId11" Type="http://schemas.openxmlformats.org/officeDocument/2006/relationships/hyperlink" Target="http://www.alaskazoo.org/" TargetMode="External"/><Relationship Id="rId5" Type="http://schemas.openxmlformats.org/officeDocument/2006/relationships/hyperlink" Target="http://learnscape.org/blog" TargetMode="External"/><Relationship Id="rId10" Type="http://schemas.openxmlformats.org/officeDocument/2006/relationships/hyperlink" Target="https://www.fishwildlife.org/projectwild/aquatic-wild" TargetMode="External"/><Relationship Id="rId4" Type="http://schemas.openxmlformats.org/officeDocument/2006/relationships/hyperlink" Target="https://ccsso.org/sites/default/files/2018-06/Using%20Crosscutting%20Concepts%20To%20Prompt%20Student%20Responses%20Science.pdf" TargetMode="External"/><Relationship Id="rId9" Type="http://schemas.openxmlformats.org/officeDocument/2006/relationships/hyperlink" Target="https://www.adfg.alaska.gov/index.cfm?adfg=education.main"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hyperlink" Target="mailto:therminghaus@gmail.com" TargetMode="External"/><Relationship Id="rId4" Type="http://schemas.openxmlformats.org/officeDocument/2006/relationships/hyperlink" Target="mailto:JDaniels@kpbsd.k12.ak.us"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hyperlink" Target="https://www.teachtci.com/"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www.nextgenstorylines.org/what-are-storylines" TargetMode="External"/><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hyperlink" Target="https://www.othellosandhillcranefestival.org/" TargetMode="External"/><Relationship Id="rId7" Type="http://schemas.openxmlformats.org/officeDocument/2006/relationships/hyperlink" Target="https://www.adn.com/alaska-news/rural-alaska/2019/10/19/a-western-alaska-village-long-threatened-by-erosion-and-flooding-begins-to-relocate/" TargetMode="External"/><Relationship Id="rId2" Type="http://schemas.openxmlformats.org/officeDocument/2006/relationships/notesSlide" Target="../notesSlides/notesSlide88.xml"/><Relationship Id="rId1" Type="http://schemas.openxmlformats.org/officeDocument/2006/relationships/slideLayout" Target="../slideLayouts/slideLayout28.xml"/><Relationship Id="rId6" Type="http://schemas.openxmlformats.org/officeDocument/2006/relationships/hyperlink" Target="https://www.nps.gov/articles/pacn-crown-of-thorns.htm" TargetMode="External"/><Relationship Id="rId5" Type="http://schemas.openxmlformats.org/officeDocument/2006/relationships/hyperlink" Target="https://www.npr.org/2019/11/02/774791091/residents-of-an-eroded-alaskan-village-are-pioneering-a-new-one-in-phases" TargetMode="External"/><Relationship Id="rId4" Type="http://schemas.openxmlformats.org/officeDocument/2006/relationships/hyperlink" Target="https://www.historylink.org/File/20524"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3"/>
          <p:cNvSpPr txBox="1">
            <a:spLocks noGrp="1"/>
          </p:cNvSpPr>
          <p:nvPr>
            <p:ph type="ctrTitle"/>
          </p:nvPr>
        </p:nvSpPr>
        <p:spPr>
          <a:xfrm>
            <a:off x="685800" y="299025"/>
            <a:ext cx="7772400" cy="3056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1581AA"/>
              </a:buClr>
              <a:buSzPts val="5400"/>
              <a:buFont typeface="Century Gothic"/>
              <a:buNone/>
            </a:pPr>
            <a:r>
              <a:rPr lang="en" sz="4300" b="1" dirty="0">
                <a:solidFill>
                  <a:srgbClr val="1581AA"/>
                </a:solidFill>
              </a:rPr>
              <a:t>Introduction to the Science Standards </a:t>
            </a:r>
            <a:br>
              <a:rPr lang="en" sz="4300" b="1" dirty="0">
                <a:solidFill>
                  <a:srgbClr val="1581AA"/>
                </a:solidFill>
              </a:rPr>
            </a:br>
            <a:r>
              <a:rPr lang="en" sz="4300" b="1" dirty="0">
                <a:solidFill>
                  <a:srgbClr val="1581AA"/>
                </a:solidFill>
              </a:rPr>
              <a:t>for Alaska</a:t>
            </a:r>
            <a:br>
              <a:rPr lang="en" sz="4300" b="1" dirty="0">
                <a:solidFill>
                  <a:srgbClr val="1581AA"/>
                </a:solidFill>
              </a:rPr>
            </a:br>
            <a:r>
              <a:rPr lang="en" sz="4300" b="1" dirty="0">
                <a:solidFill>
                  <a:srgbClr val="1581AA"/>
                </a:solidFill>
              </a:rPr>
              <a:t>Grades 3-5</a:t>
            </a:r>
            <a:endParaRPr b="1" dirty="0">
              <a:solidFill>
                <a:srgbClr val="1581AA"/>
              </a:solidFill>
            </a:endParaRPr>
          </a:p>
        </p:txBody>
      </p:sp>
      <p:sp>
        <p:nvSpPr>
          <p:cNvPr id="275" name="Google Shape;275;p43"/>
          <p:cNvSpPr txBox="1">
            <a:spLocks noGrp="1"/>
          </p:cNvSpPr>
          <p:nvPr>
            <p:ph type="subTitle" idx="1"/>
          </p:nvPr>
        </p:nvSpPr>
        <p:spPr>
          <a:xfrm>
            <a:off x="1143000" y="3803700"/>
            <a:ext cx="6858000" cy="117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 b="1"/>
              <a:t>Jason Daniels, Trisha Herminghaus, Tracy Hodge</a:t>
            </a:r>
            <a:endParaRPr b="1"/>
          </a:p>
          <a:p>
            <a:pPr marL="0" lvl="0" indent="0" algn="l" rtl="0">
              <a:lnSpc>
                <a:spcPct val="90000"/>
              </a:lnSpc>
              <a:spcBef>
                <a:spcPts val="1000"/>
              </a:spcBef>
              <a:spcAft>
                <a:spcPts val="0"/>
              </a:spcAft>
              <a:buSzPts val="1800"/>
              <a:buNone/>
            </a:pPr>
            <a:r>
              <a:rPr lang="en" b="1"/>
              <a:t>Alaska Department of Education &amp; Early Development</a:t>
            </a:r>
            <a:endParaRPr/>
          </a:p>
          <a:p>
            <a:pPr marL="0" lvl="0" indent="0" algn="l" rtl="0">
              <a:lnSpc>
                <a:spcPct val="90000"/>
              </a:lnSpc>
              <a:spcBef>
                <a:spcPts val="1000"/>
              </a:spcBef>
              <a:spcAft>
                <a:spcPts val="0"/>
              </a:spcAft>
              <a:buSzPts val="1800"/>
              <a:buNone/>
            </a:pPr>
            <a:r>
              <a:rPr lang="en" b="1"/>
              <a:t>February 10, 2021</a:t>
            </a:r>
            <a:endParaRPr b="1"/>
          </a:p>
        </p:txBody>
      </p:sp>
      <p:sp>
        <p:nvSpPr>
          <p:cNvPr id="276" name="Google Shape;276;p43"/>
          <p:cNvSpPr txBox="1">
            <a:spLocks noGrp="1"/>
          </p:cNvSpPr>
          <p:nvPr>
            <p:ph type="ftr" idx="11"/>
          </p:nvPr>
        </p:nvSpPr>
        <p:spPr>
          <a:xfrm>
            <a:off x="2775857" y="4783918"/>
            <a:ext cx="3592200" cy="2739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4F4F4F"/>
              </a:buClr>
              <a:buSzPts val="1200"/>
              <a:buFont typeface="Calibri"/>
              <a:buNone/>
            </a:pPr>
            <a:r>
              <a:rPr lang="en" sz="1200" b="1" i="1" u="none" strike="noStrike" cap="none">
                <a:solidFill>
                  <a:srgbClr val="4F4F4F"/>
                </a:solidFill>
                <a:latin typeface="Calibri"/>
                <a:ea typeface="Calibri"/>
                <a:cs typeface="Calibri"/>
                <a:sym typeface="Calibri"/>
              </a:rPr>
              <a:t>· An Excellent Education for Every Student Every Day ·</a:t>
            </a:r>
            <a:endParaRPr/>
          </a:p>
        </p:txBody>
      </p:sp>
      <p:sp>
        <p:nvSpPr>
          <p:cNvPr id="277" name="Google Shape;277;p43">
            <a:extLst>
              <a:ext uri="{C183D7F6-B498-43B3-948B-1728B52AA6E4}">
                <adec:decorative xmlns:adec="http://schemas.microsoft.com/office/drawing/2017/decorative" val="1"/>
              </a:ext>
            </a:extLst>
          </p:cNvPr>
          <p:cNvSpPr txBox="1">
            <a:spLocks noGrp="1"/>
          </p:cNvSpPr>
          <p:nvPr>
            <p:ph type="sldNum" idx="12"/>
          </p:nvPr>
        </p:nvSpPr>
        <p:spPr>
          <a:xfrm>
            <a:off x="389403" y="33554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278" name="Google Shape;278;p43" descr="Children on a field trip"/>
          <p:cNvPicPr preferRelativeResize="0"/>
          <p:nvPr/>
        </p:nvPicPr>
        <p:blipFill>
          <a:blip r:embed="rId3">
            <a:alphaModFix/>
          </a:blip>
          <a:stretch>
            <a:fillRect/>
          </a:stretch>
        </p:blipFill>
        <p:spPr>
          <a:xfrm>
            <a:off x="4408800" y="1388764"/>
            <a:ext cx="3592201" cy="23929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2"/>
          <p:cNvSpPr txBox="1">
            <a:spLocks noGrp="1"/>
          </p:cNvSpPr>
          <p:nvPr>
            <p:ph type="title"/>
          </p:nvPr>
        </p:nvSpPr>
        <p:spPr>
          <a:xfrm>
            <a:off x="1717630" y="474863"/>
            <a:ext cx="7024800" cy="8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And then…</a:t>
            </a:r>
            <a:endParaRPr/>
          </a:p>
        </p:txBody>
      </p:sp>
      <p:sp>
        <p:nvSpPr>
          <p:cNvPr id="356" name="Google Shape;356;p52"/>
          <p:cNvSpPr txBox="1">
            <a:spLocks noGrp="1"/>
          </p:cNvSpPr>
          <p:nvPr>
            <p:ph type="body" idx="1"/>
          </p:nvPr>
        </p:nvSpPr>
        <p:spPr>
          <a:xfrm>
            <a:off x="1109075" y="1179875"/>
            <a:ext cx="8034900" cy="3777600"/>
          </a:xfrm>
          <a:prstGeom prst="rect">
            <a:avLst/>
          </a:prstGeom>
          <a:noFill/>
          <a:ln>
            <a:noFill/>
          </a:ln>
        </p:spPr>
        <p:txBody>
          <a:bodyPr spcFirstLastPara="1" wrap="square" lIns="91425" tIns="45700" rIns="91425" bIns="45700" anchor="t" anchorCtr="0">
            <a:noAutofit/>
          </a:bodyPr>
          <a:lstStyle/>
          <a:p>
            <a:pPr marL="342900" lvl="0" indent="-298450" algn="l" rtl="0">
              <a:lnSpc>
                <a:spcPct val="140000"/>
              </a:lnSpc>
              <a:spcBef>
                <a:spcPts val="0"/>
              </a:spcBef>
              <a:spcAft>
                <a:spcPts val="0"/>
              </a:spcAft>
              <a:buClr>
                <a:srgbClr val="666666"/>
              </a:buClr>
              <a:buSzPts val="2100"/>
              <a:buChar char="🠶"/>
            </a:pPr>
            <a:r>
              <a:rPr lang="en" sz="2100">
                <a:solidFill>
                  <a:srgbClr val="666666"/>
                </a:solidFill>
              </a:rPr>
              <a:t>Carnegie Foundation funded the </a:t>
            </a:r>
            <a:br>
              <a:rPr lang="en" sz="2100">
                <a:solidFill>
                  <a:srgbClr val="666666"/>
                </a:solidFill>
              </a:rPr>
            </a:br>
            <a:r>
              <a:rPr lang="en" sz="2100">
                <a:solidFill>
                  <a:srgbClr val="45818E"/>
                </a:solidFill>
              </a:rPr>
              <a:t>Framework for K-12 Science Education</a:t>
            </a:r>
            <a:endParaRPr sz="2100">
              <a:solidFill>
                <a:srgbClr val="45818E"/>
              </a:solidFill>
            </a:endParaRPr>
          </a:p>
          <a:p>
            <a:pPr marL="342900" lvl="0" indent="-298450" algn="l" rtl="0">
              <a:lnSpc>
                <a:spcPct val="140000"/>
              </a:lnSpc>
              <a:spcBef>
                <a:spcPts val="1000"/>
              </a:spcBef>
              <a:spcAft>
                <a:spcPts val="0"/>
              </a:spcAft>
              <a:buClr>
                <a:srgbClr val="666666"/>
              </a:buClr>
              <a:buSzPts val="2100"/>
              <a:buChar char="🠶"/>
            </a:pPr>
            <a:r>
              <a:rPr lang="en" sz="2100">
                <a:solidFill>
                  <a:srgbClr val="666666"/>
                </a:solidFill>
              </a:rPr>
              <a:t>National Resource Council wrote the </a:t>
            </a:r>
            <a:br>
              <a:rPr lang="en" sz="2100">
                <a:solidFill>
                  <a:srgbClr val="666666"/>
                </a:solidFill>
              </a:rPr>
            </a:br>
            <a:r>
              <a:rPr lang="en" sz="2100">
                <a:solidFill>
                  <a:srgbClr val="45818E"/>
                </a:solidFill>
              </a:rPr>
              <a:t>Framework for K-12 Science</a:t>
            </a:r>
            <a:r>
              <a:rPr lang="en" sz="2100">
                <a:solidFill>
                  <a:srgbClr val="666666"/>
                </a:solidFill>
              </a:rPr>
              <a:t> – National Academies Press </a:t>
            </a:r>
            <a:endParaRPr sz="2100">
              <a:solidFill>
                <a:srgbClr val="666666"/>
              </a:solidFill>
            </a:endParaRPr>
          </a:p>
          <a:p>
            <a:pPr marL="342900" lvl="0" indent="-298450" algn="l" rtl="0">
              <a:lnSpc>
                <a:spcPct val="140000"/>
              </a:lnSpc>
              <a:spcBef>
                <a:spcPts val="1000"/>
              </a:spcBef>
              <a:spcAft>
                <a:spcPts val="0"/>
              </a:spcAft>
              <a:buClr>
                <a:srgbClr val="666666"/>
              </a:buClr>
              <a:buSzPts val="2100"/>
              <a:buChar char="🠶"/>
            </a:pPr>
            <a:r>
              <a:rPr lang="en" sz="2100">
                <a:solidFill>
                  <a:srgbClr val="666666"/>
                </a:solidFill>
              </a:rPr>
              <a:t>Next Generation Science Standards (2013) </a:t>
            </a:r>
            <a:br>
              <a:rPr lang="en" sz="2100">
                <a:solidFill>
                  <a:srgbClr val="666666"/>
                </a:solidFill>
              </a:rPr>
            </a:br>
            <a:r>
              <a:rPr lang="en" sz="2100">
                <a:solidFill>
                  <a:srgbClr val="666666"/>
                </a:solidFill>
              </a:rPr>
              <a:t>are based on </a:t>
            </a:r>
            <a:r>
              <a:rPr lang="en" sz="2100">
                <a:solidFill>
                  <a:srgbClr val="45818E"/>
                </a:solidFill>
              </a:rPr>
              <a:t>Framework for K-12 Science Education</a:t>
            </a:r>
            <a:endParaRPr sz="2100">
              <a:solidFill>
                <a:srgbClr val="45818E"/>
              </a:solidFill>
            </a:endParaRPr>
          </a:p>
          <a:p>
            <a:pPr marL="342900" lvl="0" indent="-304800" algn="l" rtl="0">
              <a:lnSpc>
                <a:spcPct val="100000"/>
              </a:lnSpc>
              <a:spcBef>
                <a:spcPts val="0"/>
              </a:spcBef>
              <a:spcAft>
                <a:spcPts val="0"/>
              </a:spcAft>
              <a:buClr>
                <a:srgbClr val="666666"/>
              </a:buClr>
              <a:buSzPts val="2200"/>
              <a:buChar char="🠶"/>
            </a:pPr>
            <a:r>
              <a:rPr lang="en" sz="2100">
                <a:solidFill>
                  <a:srgbClr val="666666"/>
                </a:solidFill>
              </a:rPr>
              <a:t>Science Standards for Alaska (2019)</a:t>
            </a:r>
            <a:br>
              <a:rPr lang="en" sz="2100">
                <a:solidFill>
                  <a:srgbClr val="666666"/>
                </a:solidFill>
              </a:rPr>
            </a:br>
            <a:r>
              <a:rPr lang="en" sz="2100">
                <a:solidFill>
                  <a:srgbClr val="666666"/>
                </a:solidFill>
              </a:rPr>
              <a:t>are based on </a:t>
            </a:r>
            <a:r>
              <a:rPr lang="en" sz="2100">
                <a:solidFill>
                  <a:srgbClr val="45818E"/>
                </a:solidFill>
              </a:rPr>
              <a:t>Framework for K-12 Science</a:t>
            </a:r>
            <a:r>
              <a:rPr lang="en" sz="2200">
                <a:solidFill>
                  <a:srgbClr val="45818E"/>
                </a:solidFill>
              </a:rPr>
              <a:t> Education</a:t>
            </a:r>
            <a:endParaRPr sz="2200">
              <a:solidFill>
                <a:srgbClr val="45818E"/>
              </a:solidFill>
            </a:endParaRPr>
          </a:p>
          <a:p>
            <a:pPr marL="0" lvl="0" indent="0" algn="l" rtl="0">
              <a:lnSpc>
                <a:spcPct val="100000"/>
              </a:lnSpc>
              <a:spcBef>
                <a:spcPts val="0"/>
              </a:spcBef>
              <a:spcAft>
                <a:spcPts val="0"/>
              </a:spcAft>
              <a:buNone/>
            </a:pPr>
            <a:br>
              <a:rPr lang="en" sz="2600"/>
            </a:br>
            <a:endParaRPr sz="2600"/>
          </a:p>
        </p:txBody>
      </p:sp>
      <p:sp>
        <p:nvSpPr>
          <p:cNvPr id="357" name="Google Shape;357;p52">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3"/>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Waterfall...</a:t>
            </a:r>
            <a:endParaRPr/>
          </a:p>
        </p:txBody>
      </p:sp>
      <p:sp>
        <p:nvSpPr>
          <p:cNvPr id="363" name="Google Shape;363;p53"/>
          <p:cNvSpPr txBox="1"/>
          <p:nvPr/>
        </p:nvSpPr>
        <p:spPr>
          <a:xfrm>
            <a:off x="4701100" y="1409304"/>
            <a:ext cx="4130700" cy="335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sz="2400">
                <a:latin typeface="Century Gothic"/>
                <a:ea typeface="Century Gothic"/>
                <a:cs typeface="Century Gothic"/>
                <a:sym typeface="Century Gothic"/>
              </a:rPr>
              <a:t>•</a:t>
            </a:r>
            <a:r>
              <a:rPr lang="en" sz="2400">
                <a:solidFill>
                  <a:srgbClr val="434343"/>
                </a:solidFill>
                <a:latin typeface="Century Gothic"/>
                <a:ea typeface="Century Gothic"/>
                <a:cs typeface="Century Gothic"/>
                <a:sym typeface="Century Gothic"/>
              </a:rPr>
              <a:t> A question is asked.</a:t>
            </a:r>
            <a:br>
              <a:rPr lang="en" sz="2400">
                <a:solidFill>
                  <a:srgbClr val="434343"/>
                </a:solidFill>
                <a:latin typeface="Century Gothic"/>
                <a:ea typeface="Century Gothic"/>
                <a:cs typeface="Century Gothic"/>
                <a:sym typeface="Century Gothic"/>
              </a:rPr>
            </a:br>
            <a:br>
              <a:rPr lang="en" sz="2400">
                <a:solidFill>
                  <a:srgbClr val="434343"/>
                </a:solidFill>
                <a:latin typeface="Century Gothic"/>
                <a:ea typeface="Century Gothic"/>
                <a:cs typeface="Century Gothic"/>
                <a:sym typeface="Century Gothic"/>
              </a:rPr>
            </a:br>
            <a:r>
              <a:rPr lang="en" sz="2400">
                <a:solidFill>
                  <a:srgbClr val="434343"/>
                </a:solidFill>
                <a:latin typeface="Century Gothic"/>
                <a:ea typeface="Century Gothic"/>
                <a:cs typeface="Century Gothic"/>
                <a:sym typeface="Century Gothic"/>
              </a:rPr>
              <a:t>• Group has 2-3 minutes </a:t>
            </a:r>
            <a:br>
              <a:rPr lang="en" sz="2400">
                <a:solidFill>
                  <a:srgbClr val="434343"/>
                </a:solidFill>
                <a:latin typeface="Century Gothic"/>
                <a:ea typeface="Century Gothic"/>
                <a:cs typeface="Century Gothic"/>
                <a:sym typeface="Century Gothic"/>
              </a:rPr>
            </a:br>
            <a:r>
              <a:rPr lang="en" sz="2400">
                <a:solidFill>
                  <a:srgbClr val="434343"/>
                </a:solidFill>
                <a:latin typeface="Century Gothic"/>
                <a:ea typeface="Century Gothic"/>
                <a:cs typeface="Century Gothic"/>
                <a:sym typeface="Century Gothic"/>
              </a:rPr>
              <a:t>   to answer the question.</a:t>
            </a:r>
            <a:br>
              <a:rPr lang="en" sz="2400">
                <a:solidFill>
                  <a:srgbClr val="434343"/>
                </a:solidFill>
                <a:latin typeface="Century Gothic"/>
                <a:ea typeface="Century Gothic"/>
                <a:cs typeface="Century Gothic"/>
                <a:sym typeface="Century Gothic"/>
              </a:rPr>
            </a:br>
            <a:endParaRPr sz="2400">
              <a:solidFill>
                <a:srgbClr val="434343"/>
              </a:solidFill>
              <a:latin typeface="Century Gothic"/>
              <a:ea typeface="Century Gothic"/>
              <a:cs typeface="Century Gothic"/>
              <a:sym typeface="Century Gothic"/>
            </a:endParaRPr>
          </a:p>
          <a:p>
            <a:pPr marL="0" lvl="0" indent="0" algn="l" rtl="0">
              <a:spcBef>
                <a:spcPts val="0"/>
              </a:spcBef>
              <a:spcAft>
                <a:spcPts val="0"/>
              </a:spcAft>
              <a:buNone/>
            </a:pPr>
            <a:r>
              <a:rPr lang="en" sz="2400">
                <a:solidFill>
                  <a:srgbClr val="434343"/>
                </a:solidFill>
                <a:latin typeface="Century Gothic"/>
                <a:ea typeface="Century Gothic"/>
                <a:cs typeface="Century Gothic"/>
                <a:sym typeface="Century Gothic"/>
              </a:rPr>
              <a:t>• Great strategy for </a:t>
            </a:r>
            <a:br>
              <a:rPr lang="en" sz="2400">
                <a:solidFill>
                  <a:srgbClr val="434343"/>
                </a:solidFill>
                <a:latin typeface="Century Gothic"/>
                <a:ea typeface="Century Gothic"/>
                <a:cs typeface="Century Gothic"/>
                <a:sym typeface="Century Gothic"/>
              </a:rPr>
            </a:br>
            <a:r>
              <a:rPr lang="en" sz="2400">
                <a:solidFill>
                  <a:srgbClr val="434343"/>
                </a:solidFill>
                <a:latin typeface="Century Gothic"/>
                <a:ea typeface="Century Gothic"/>
                <a:cs typeface="Century Gothic"/>
                <a:sym typeface="Century Gothic"/>
              </a:rPr>
              <a:t>   think-time in </a:t>
            </a:r>
            <a:br>
              <a:rPr lang="en" sz="2400">
                <a:solidFill>
                  <a:srgbClr val="434343"/>
                </a:solidFill>
                <a:latin typeface="Century Gothic"/>
                <a:ea typeface="Century Gothic"/>
                <a:cs typeface="Century Gothic"/>
                <a:sym typeface="Century Gothic"/>
              </a:rPr>
            </a:br>
            <a:r>
              <a:rPr lang="en" sz="2400">
                <a:solidFill>
                  <a:srgbClr val="434343"/>
                </a:solidFill>
                <a:latin typeface="Century Gothic"/>
                <a:ea typeface="Century Gothic"/>
                <a:cs typeface="Century Gothic"/>
                <a:sym typeface="Century Gothic"/>
              </a:rPr>
              <a:t>   online learning.</a:t>
            </a:r>
            <a:endParaRPr sz="2400">
              <a:solidFill>
                <a:srgbClr val="434343"/>
              </a:solidFill>
              <a:latin typeface="Century Gothic"/>
              <a:ea typeface="Century Gothic"/>
              <a:cs typeface="Century Gothic"/>
              <a:sym typeface="Century Gothic"/>
            </a:endParaRPr>
          </a:p>
        </p:txBody>
      </p:sp>
      <p:pic>
        <p:nvPicPr>
          <p:cNvPr id="364" name="Google Shape;364;p5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66125" y="1927325"/>
            <a:ext cx="3758775" cy="2490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4"/>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 Day in the Life...</a:t>
            </a:r>
            <a:endParaRPr/>
          </a:p>
        </p:txBody>
      </p:sp>
      <p:sp>
        <p:nvSpPr>
          <p:cNvPr id="370" name="Google Shape;370;p54"/>
          <p:cNvSpPr txBox="1">
            <a:spLocks noGrp="1"/>
          </p:cNvSpPr>
          <p:nvPr>
            <p:ph type="body" idx="1"/>
          </p:nvPr>
        </p:nvSpPr>
        <p:spPr>
          <a:xfrm>
            <a:off x="1132000" y="1202325"/>
            <a:ext cx="7403700" cy="3598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2400"/>
              <a:t>Think of any of the best days you ever experienced teaching science...</a:t>
            </a:r>
            <a:br>
              <a:rPr lang="en" sz="2400"/>
            </a:br>
            <a:endParaRPr sz="2400"/>
          </a:p>
          <a:p>
            <a:pPr marL="0" lvl="0" indent="0" algn="l" rtl="0">
              <a:spcBef>
                <a:spcPts val="1000"/>
              </a:spcBef>
              <a:spcAft>
                <a:spcPts val="0"/>
              </a:spcAft>
              <a:buNone/>
            </a:pPr>
            <a:r>
              <a:rPr lang="en" sz="2400"/>
              <a:t>Or, think about what it would look like if you walked into a classroom and the students were involved in an amazing science experience…</a:t>
            </a:r>
            <a:br>
              <a:rPr lang="en" sz="2400"/>
            </a:br>
            <a:endParaRPr sz="2400"/>
          </a:p>
          <a:p>
            <a:pPr marL="0" lvl="0" indent="0" algn="l" rtl="0">
              <a:spcBef>
                <a:spcPts val="1000"/>
              </a:spcBef>
              <a:spcAft>
                <a:spcPts val="0"/>
              </a:spcAft>
              <a:buNone/>
            </a:pPr>
            <a:r>
              <a:rPr lang="en" sz="2400"/>
              <a:t>What do those experiences look like?</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5"/>
          <p:cNvSpPr txBox="1">
            <a:spLocks noGrp="1"/>
          </p:cNvSpPr>
          <p:nvPr>
            <p:ph type="title" idx="4294967295"/>
          </p:nvPr>
        </p:nvSpPr>
        <p:spPr>
          <a:xfrm>
            <a:off x="609600" y="419100"/>
            <a:ext cx="7772400" cy="637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1581AA"/>
                </a:solidFill>
                <a:effectLst/>
                <a:uLnTx/>
                <a:uFillTx/>
                <a:latin typeface="Century Gothic"/>
                <a:ea typeface="Century Gothic"/>
                <a:cs typeface="Century Gothic"/>
                <a:sym typeface="Century Gothic"/>
              </a:rPr>
              <a:t>Goal of the Framework </a:t>
            </a:r>
          </a:p>
        </p:txBody>
      </p:sp>
      <p:sp>
        <p:nvSpPr>
          <p:cNvPr id="377" name="Google Shape;377;p55" descr="“To ensure that by the end of 12th grade all students : &#10;&#10;appreciate the beauty and wonder of science; &#10;&#10;have sufficient knowledge of science and engineering to engage in community discussions; &#10;&#10;are careful consumers of scientific and &#10;technological information;&#10;&#10;have skills to enter careers of their choice, including &#10;(not limited to) the STEM fields.”"/>
          <p:cNvSpPr/>
          <p:nvPr/>
        </p:nvSpPr>
        <p:spPr>
          <a:xfrm>
            <a:off x="629425" y="1036474"/>
            <a:ext cx="8352529" cy="41831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b="0" i="0" u="none" strike="noStrike" cap="none" dirty="0">
                <a:solidFill>
                  <a:srgbClr val="434343"/>
                </a:solidFill>
                <a:latin typeface="Century Gothic"/>
                <a:ea typeface="Century Gothic"/>
                <a:cs typeface="Century Gothic"/>
                <a:sym typeface="Century Gothic"/>
              </a:rPr>
              <a:t>“To ensure that by the end of 12th grade all students : </a:t>
            </a:r>
            <a:endParaRPr sz="2200" dirty="0">
              <a:solidFill>
                <a:srgbClr val="434343"/>
              </a:solidFill>
              <a:latin typeface="Century Gothic"/>
              <a:ea typeface="Century Gothic"/>
              <a:cs typeface="Century Gothic"/>
              <a:sym typeface="Century Gothic"/>
            </a:endParaRPr>
          </a:p>
          <a:p>
            <a:pPr marL="0" marR="0" lvl="0" indent="0" algn="l" rtl="0">
              <a:spcBef>
                <a:spcPts val="0"/>
              </a:spcBef>
              <a:spcAft>
                <a:spcPts val="0"/>
              </a:spcAft>
              <a:buNone/>
            </a:pPr>
            <a:endParaRPr dirty="0">
              <a:solidFill>
                <a:srgbClr val="434343"/>
              </a:solidFill>
              <a:latin typeface="Century Gothic"/>
              <a:ea typeface="Century Gothic"/>
              <a:cs typeface="Century Gothic"/>
              <a:sym typeface="Century Gothic"/>
            </a:endParaRPr>
          </a:p>
          <a:p>
            <a:pPr marL="800100" marR="0" lvl="1" indent="-330200" algn="l" rtl="0">
              <a:spcBef>
                <a:spcPts val="0"/>
              </a:spcBef>
              <a:spcAft>
                <a:spcPts val="0"/>
              </a:spcAft>
              <a:buClr>
                <a:srgbClr val="434343"/>
              </a:buClr>
              <a:buSzPts val="2200"/>
              <a:buFont typeface="Noto Sans Symbols"/>
              <a:buChar char="❏"/>
            </a:pPr>
            <a:r>
              <a:rPr lang="en" sz="2200" dirty="0">
                <a:solidFill>
                  <a:srgbClr val="434343"/>
                </a:solidFill>
                <a:latin typeface="Century Gothic"/>
                <a:ea typeface="Century Gothic"/>
                <a:cs typeface="Century Gothic"/>
                <a:sym typeface="Century Gothic"/>
              </a:rPr>
              <a:t>appreciate</a:t>
            </a:r>
            <a:r>
              <a:rPr lang="en" sz="2200" b="0" i="0" u="none" strike="noStrike" cap="none" dirty="0">
                <a:solidFill>
                  <a:srgbClr val="434343"/>
                </a:solidFill>
                <a:latin typeface="Century Gothic"/>
                <a:ea typeface="Century Gothic"/>
                <a:cs typeface="Century Gothic"/>
                <a:sym typeface="Century Gothic"/>
              </a:rPr>
              <a:t> the </a:t>
            </a:r>
            <a:r>
              <a:rPr lang="en" sz="2200" b="0" i="0" u="none" strike="noStrike" cap="none" dirty="0">
                <a:solidFill>
                  <a:srgbClr val="134F5C"/>
                </a:solidFill>
                <a:latin typeface="Century Gothic"/>
                <a:ea typeface="Century Gothic"/>
                <a:cs typeface="Century Gothic"/>
                <a:sym typeface="Century Gothic"/>
              </a:rPr>
              <a:t>beauty and wonder</a:t>
            </a:r>
            <a:r>
              <a:rPr lang="en" sz="2200" b="0" i="0" u="none" strike="noStrike" cap="none" dirty="0">
                <a:solidFill>
                  <a:srgbClr val="434343"/>
                </a:solidFill>
                <a:latin typeface="Century Gothic"/>
                <a:ea typeface="Century Gothic"/>
                <a:cs typeface="Century Gothic"/>
                <a:sym typeface="Century Gothic"/>
              </a:rPr>
              <a:t> of science; </a:t>
            </a:r>
            <a:br>
              <a:rPr lang="en" sz="2200" b="0" i="0" u="none" strike="noStrike" cap="none" dirty="0">
                <a:solidFill>
                  <a:srgbClr val="434343"/>
                </a:solidFill>
                <a:latin typeface="Century Gothic"/>
                <a:ea typeface="Century Gothic"/>
                <a:cs typeface="Century Gothic"/>
                <a:sym typeface="Century Gothic"/>
              </a:rPr>
            </a:br>
            <a:endParaRPr sz="2200" dirty="0">
              <a:solidFill>
                <a:srgbClr val="434343"/>
              </a:solidFill>
            </a:endParaRPr>
          </a:p>
          <a:p>
            <a:pPr marL="800100" marR="0" lvl="1" indent="-330200" algn="l" rtl="0">
              <a:spcBef>
                <a:spcPts val="0"/>
              </a:spcBef>
              <a:spcAft>
                <a:spcPts val="0"/>
              </a:spcAft>
              <a:buClr>
                <a:srgbClr val="434343"/>
              </a:buClr>
              <a:buSzPts val="2200"/>
              <a:buFont typeface="Noto Sans Symbols"/>
              <a:buChar char="❏"/>
            </a:pPr>
            <a:r>
              <a:rPr lang="en" sz="2200" dirty="0">
                <a:solidFill>
                  <a:srgbClr val="434343"/>
                </a:solidFill>
                <a:latin typeface="Century Gothic"/>
                <a:ea typeface="Century Gothic"/>
                <a:cs typeface="Century Gothic"/>
                <a:sym typeface="Century Gothic"/>
              </a:rPr>
              <a:t>have </a:t>
            </a:r>
            <a:r>
              <a:rPr lang="en" sz="2200" b="0" i="0" u="none" strike="noStrike" cap="none" dirty="0">
                <a:solidFill>
                  <a:srgbClr val="434343"/>
                </a:solidFill>
                <a:latin typeface="Century Gothic"/>
                <a:ea typeface="Century Gothic"/>
                <a:cs typeface="Century Gothic"/>
                <a:sym typeface="Century Gothic"/>
              </a:rPr>
              <a:t>sufficient knowledge of science and engineering to </a:t>
            </a:r>
            <a:r>
              <a:rPr lang="en" sz="2200" b="0" i="0" u="none" strike="noStrike" cap="none" dirty="0">
                <a:solidFill>
                  <a:srgbClr val="134F5C"/>
                </a:solidFill>
                <a:latin typeface="Century Gothic"/>
                <a:ea typeface="Century Gothic"/>
                <a:cs typeface="Century Gothic"/>
                <a:sym typeface="Century Gothic"/>
              </a:rPr>
              <a:t>engage in community discussions</a:t>
            </a:r>
            <a:r>
              <a:rPr lang="en" sz="2200" dirty="0">
                <a:solidFill>
                  <a:srgbClr val="434343"/>
                </a:solidFill>
                <a:latin typeface="Century Gothic"/>
                <a:ea typeface="Century Gothic"/>
                <a:cs typeface="Century Gothic"/>
                <a:sym typeface="Century Gothic"/>
              </a:rPr>
              <a:t>;</a:t>
            </a:r>
            <a:r>
              <a:rPr lang="en" sz="2200" b="0" i="0" u="none" strike="noStrike" cap="none" dirty="0">
                <a:solidFill>
                  <a:srgbClr val="434343"/>
                </a:solidFill>
                <a:latin typeface="Century Gothic"/>
                <a:ea typeface="Century Gothic"/>
                <a:cs typeface="Century Gothic"/>
                <a:sym typeface="Century Gothic"/>
              </a:rPr>
              <a:t> </a:t>
            </a:r>
            <a:br>
              <a:rPr lang="en" sz="2200" b="0" i="0" u="none" strike="noStrike" cap="none" dirty="0">
                <a:solidFill>
                  <a:srgbClr val="434343"/>
                </a:solidFill>
                <a:latin typeface="Century Gothic"/>
                <a:ea typeface="Century Gothic"/>
                <a:cs typeface="Century Gothic"/>
                <a:sym typeface="Century Gothic"/>
              </a:rPr>
            </a:br>
            <a:endParaRPr sz="2200" dirty="0">
              <a:solidFill>
                <a:srgbClr val="434343"/>
              </a:solidFill>
            </a:endParaRPr>
          </a:p>
          <a:p>
            <a:pPr marL="800100" marR="0" lvl="1" indent="-330200" algn="l" rtl="0">
              <a:spcBef>
                <a:spcPts val="0"/>
              </a:spcBef>
              <a:spcAft>
                <a:spcPts val="0"/>
              </a:spcAft>
              <a:buClr>
                <a:srgbClr val="434343"/>
              </a:buClr>
              <a:buSzPts val="2200"/>
              <a:buFont typeface="Noto Sans Symbols"/>
              <a:buChar char="❏"/>
            </a:pPr>
            <a:r>
              <a:rPr lang="en" sz="2200" b="0" i="0" u="none" strike="noStrike" cap="none" dirty="0">
                <a:solidFill>
                  <a:srgbClr val="434343"/>
                </a:solidFill>
                <a:latin typeface="Century Gothic"/>
                <a:ea typeface="Century Gothic"/>
                <a:cs typeface="Century Gothic"/>
                <a:sym typeface="Century Gothic"/>
              </a:rPr>
              <a:t>are careful </a:t>
            </a:r>
            <a:r>
              <a:rPr lang="en" sz="2200" b="0" i="0" u="none" strike="noStrike" cap="none" dirty="0">
                <a:solidFill>
                  <a:srgbClr val="134F5C"/>
                </a:solidFill>
                <a:latin typeface="Century Gothic"/>
                <a:ea typeface="Century Gothic"/>
                <a:cs typeface="Century Gothic"/>
                <a:sym typeface="Century Gothic"/>
              </a:rPr>
              <a:t>consumers of</a:t>
            </a:r>
            <a:r>
              <a:rPr lang="en" sz="2200" b="0" i="0" u="none" strike="noStrike" cap="none" dirty="0">
                <a:solidFill>
                  <a:srgbClr val="434343"/>
                </a:solidFill>
                <a:latin typeface="Century Gothic"/>
                <a:ea typeface="Century Gothic"/>
                <a:cs typeface="Century Gothic"/>
                <a:sym typeface="Century Gothic"/>
              </a:rPr>
              <a:t> scientific and </a:t>
            </a:r>
            <a:br>
              <a:rPr lang="en" sz="2200" b="0" i="0" u="none" strike="noStrike" cap="none" dirty="0">
                <a:solidFill>
                  <a:srgbClr val="434343"/>
                </a:solidFill>
                <a:latin typeface="Century Gothic"/>
                <a:ea typeface="Century Gothic"/>
                <a:cs typeface="Century Gothic"/>
                <a:sym typeface="Century Gothic"/>
              </a:rPr>
            </a:br>
            <a:r>
              <a:rPr lang="en" sz="2200" b="0" i="0" u="none" strike="noStrike" cap="none" dirty="0">
                <a:solidFill>
                  <a:srgbClr val="434343"/>
                </a:solidFill>
                <a:latin typeface="Century Gothic"/>
                <a:ea typeface="Century Gothic"/>
                <a:cs typeface="Century Gothic"/>
                <a:sym typeface="Century Gothic"/>
              </a:rPr>
              <a:t>technological </a:t>
            </a:r>
            <a:r>
              <a:rPr lang="en" sz="2200" b="0" i="0" u="none" strike="noStrike" cap="none" dirty="0">
                <a:solidFill>
                  <a:srgbClr val="134F5C"/>
                </a:solidFill>
                <a:latin typeface="Century Gothic"/>
                <a:ea typeface="Century Gothic"/>
                <a:cs typeface="Century Gothic"/>
                <a:sym typeface="Century Gothic"/>
              </a:rPr>
              <a:t>information</a:t>
            </a:r>
            <a:r>
              <a:rPr lang="en" sz="2200" b="0" i="0" u="none" strike="noStrike" cap="none" dirty="0">
                <a:solidFill>
                  <a:srgbClr val="434343"/>
                </a:solidFill>
                <a:latin typeface="Century Gothic"/>
                <a:ea typeface="Century Gothic"/>
                <a:cs typeface="Century Gothic"/>
                <a:sym typeface="Century Gothic"/>
              </a:rPr>
              <a:t>;</a:t>
            </a:r>
            <a:br>
              <a:rPr lang="en" sz="2200" b="0" i="0" u="none" strike="noStrike" cap="none" dirty="0">
                <a:solidFill>
                  <a:srgbClr val="434343"/>
                </a:solidFill>
                <a:latin typeface="Century Gothic"/>
                <a:ea typeface="Century Gothic"/>
                <a:cs typeface="Century Gothic"/>
                <a:sym typeface="Century Gothic"/>
              </a:rPr>
            </a:br>
            <a:endParaRPr sz="2200" b="0" i="0" u="none" strike="noStrike" cap="none" dirty="0">
              <a:solidFill>
                <a:srgbClr val="434343"/>
              </a:solidFill>
              <a:latin typeface="Century Gothic"/>
              <a:ea typeface="Century Gothic"/>
              <a:cs typeface="Century Gothic"/>
              <a:sym typeface="Century Gothic"/>
            </a:endParaRPr>
          </a:p>
          <a:p>
            <a:pPr marL="800100" marR="0" lvl="1" indent="-330200" algn="l" rtl="0">
              <a:spcBef>
                <a:spcPts val="0"/>
              </a:spcBef>
              <a:spcAft>
                <a:spcPts val="0"/>
              </a:spcAft>
              <a:buClr>
                <a:schemeClr val="dk1"/>
              </a:buClr>
              <a:buSzPts val="2200"/>
              <a:buFont typeface="Noto Sans Symbols"/>
              <a:buChar char="❏"/>
            </a:pPr>
            <a:r>
              <a:rPr lang="en" sz="2200" b="0" i="0" u="none" strike="noStrike" cap="none" dirty="0">
                <a:solidFill>
                  <a:srgbClr val="434343"/>
                </a:solidFill>
                <a:latin typeface="Century Gothic"/>
                <a:ea typeface="Century Gothic"/>
                <a:cs typeface="Century Gothic"/>
                <a:sym typeface="Century Gothic"/>
              </a:rPr>
              <a:t>have </a:t>
            </a:r>
            <a:r>
              <a:rPr lang="en" sz="2200" b="0" i="0" u="none" strike="noStrike" cap="none" dirty="0">
                <a:solidFill>
                  <a:srgbClr val="134F5C"/>
                </a:solidFill>
                <a:latin typeface="Century Gothic"/>
                <a:ea typeface="Century Gothic"/>
                <a:cs typeface="Century Gothic"/>
                <a:sym typeface="Century Gothic"/>
              </a:rPr>
              <a:t>skills</a:t>
            </a:r>
            <a:r>
              <a:rPr lang="en" sz="2200" b="0" i="0" u="none" strike="noStrike" cap="none" dirty="0">
                <a:solidFill>
                  <a:srgbClr val="434343"/>
                </a:solidFill>
                <a:latin typeface="Century Gothic"/>
                <a:ea typeface="Century Gothic"/>
                <a:cs typeface="Century Gothic"/>
                <a:sym typeface="Century Gothic"/>
              </a:rPr>
              <a:t> to enter careers of their choice, including </a:t>
            </a:r>
            <a:br>
              <a:rPr lang="en" sz="2200" b="0" i="0" u="none" strike="noStrike" cap="none" dirty="0">
                <a:solidFill>
                  <a:srgbClr val="434343"/>
                </a:solidFill>
                <a:latin typeface="Century Gothic"/>
                <a:ea typeface="Century Gothic"/>
                <a:cs typeface="Century Gothic"/>
                <a:sym typeface="Century Gothic"/>
              </a:rPr>
            </a:br>
            <a:r>
              <a:rPr lang="en" sz="2200" dirty="0">
                <a:solidFill>
                  <a:srgbClr val="434343"/>
                </a:solidFill>
                <a:latin typeface="Century Gothic"/>
                <a:ea typeface="Century Gothic"/>
                <a:cs typeface="Century Gothic"/>
                <a:sym typeface="Century Gothic"/>
              </a:rPr>
              <a:t>(</a:t>
            </a:r>
            <a:r>
              <a:rPr lang="en" sz="2200" b="0" i="0" u="none" strike="noStrike" cap="none" dirty="0">
                <a:solidFill>
                  <a:srgbClr val="434343"/>
                </a:solidFill>
                <a:latin typeface="Century Gothic"/>
                <a:ea typeface="Century Gothic"/>
                <a:cs typeface="Century Gothic"/>
                <a:sym typeface="Century Gothic"/>
              </a:rPr>
              <a:t>not limited to) the </a:t>
            </a:r>
            <a:r>
              <a:rPr lang="en" sz="2200" dirty="0">
                <a:solidFill>
                  <a:srgbClr val="434343"/>
                </a:solidFill>
                <a:latin typeface="Century Gothic"/>
                <a:ea typeface="Century Gothic"/>
                <a:cs typeface="Century Gothic"/>
                <a:sym typeface="Century Gothic"/>
              </a:rPr>
              <a:t>STEM fields.</a:t>
            </a:r>
            <a:r>
              <a:rPr lang="en" sz="2200" b="0" i="0" u="none" strike="noStrike" cap="none" dirty="0">
                <a:solidFill>
                  <a:schemeClr val="dk1"/>
                </a:solidFill>
                <a:latin typeface="Century Gothic"/>
                <a:ea typeface="Century Gothic"/>
                <a:cs typeface="Century Gothic"/>
                <a:sym typeface="Century Gothic"/>
              </a:rPr>
              <a:t>”</a:t>
            </a:r>
            <a:endParaRPr sz="2200" b="0" i="0" u="none" strike="noStrike" cap="none" dirty="0">
              <a:solidFill>
                <a:schemeClr val="dk1"/>
              </a:solidFill>
              <a:latin typeface="Century Gothic"/>
              <a:ea typeface="Century Gothic"/>
              <a:cs typeface="Century Gothic"/>
              <a:sym typeface="Century Gothic"/>
            </a:endParaRPr>
          </a:p>
        </p:txBody>
      </p:sp>
      <p:sp>
        <p:nvSpPr>
          <p:cNvPr id="378" name="Google Shape;378;p55"/>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6"/>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3-Dimensional Learning</a:t>
            </a:r>
            <a:endParaRPr/>
          </a:p>
        </p:txBody>
      </p:sp>
      <p:pic>
        <p:nvPicPr>
          <p:cNvPr id="384" name="Google Shape;384;p56" descr="Practices Core ideas Crosscutting"/>
          <p:cNvPicPr preferRelativeResize="0">
            <a:picLocks noGrp="1"/>
          </p:cNvPicPr>
          <p:nvPr>
            <p:ph type="body" idx="1"/>
          </p:nvPr>
        </p:nvPicPr>
        <p:blipFill rotWithShape="1">
          <a:blip r:embed="rId3">
            <a:alphaModFix/>
          </a:blip>
          <a:srcRect l="-41508" r="-41508"/>
          <a:stretch/>
        </p:blipFill>
        <p:spPr>
          <a:xfrm>
            <a:off x="2065375" y="1365000"/>
            <a:ext cx="5265900" cy="2954100"/>
          </a:xfrm>
          <a:prstGeom prst="rect">
            <a:avLst/>
          </a:prstGeom>
          <a:noFill/>
          <a:ln>
            <a:noFill/>
          </a:ln>
        </p:spPr>
      </p:pic>
      <p:sp>
        <p:nvSpPr>
          <p:cNvPr id="385" name="Google Shape;385;p56"/>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386" name="Google Shape;386;p56">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7"/>
          <p:cNvSpPr txBox="1">
            <a:spLocks noGrp="1"/>
          </p:cNvSpPr>
          <p:nvPr>
            <p:ph type="title"/>
          </p:nvPr>
        </p:nvSpPr>
        <p:spPr>
          <a:xfrm>
            <a:off x="1686865" y="516511"/>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What happened to Inquiry?</a:t>
            </a:r>
            <a:endParaRPr/>
          </a:p>
        </p:txBody>
      </p:sp>
      <p:sp>
        <p:nvSpPr>
          <p:cNvPr id="392" name="Google Shape;392;p57"/>
          <p:cNvSpPr txBox="1">
            <a:spLocks noGrp="1"/>
          </p:cNvSpPr>
          <p:nvPr>
            <p:ph type="body" idx="1"/>
          </p:nvPr>
        </p:nvSpPr>
        <p:spPr>
          <a:xfrm>
            <a:off x="1520725" y="1272375"/>
            <a:ext cx="7399800" cy="3319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000"/>
              <a:buNone/>
            </a:pPr>
            <a:r>
              <a:rPr lang="en" sz="2000" b="1"/>
              <a:t>Students</a:t>
            </a:r>
            <a:r>
              <a:rPr lang="en" sz="2000"/>
              <a:t> use the </a:t>
            </a:r>
            <a:br>
              <a:rPr lang="en" sz="2000"/>
            </a:br>
            <a:r>
              <a:rPr lang="en" sz="2000"/>
              <a:t>	</a:t>
            </a:r>
            <a:r>
              <a:rPr lang="en" sz="2000">
                <a:solidFill>
                  <a:srgbClr val="1581AA"/>
                </a:solidFill>
              </a:rPr>
              <a:t>Science and Engineering Practices</a:t>
            </a:r>
            <a:r>
              <a:rPr lang="en" sz="2000"/>
              <a:t> </a:t>
            </a:r>
            <a:br>
              <a:rPr lang="en" sz="2000"/>
            </a:br>
            <a:r>
              <a:rPr lang="en" sz="2000"/>
              <a:t>			to make sense of phenomena </a:t>
            </a:r>
            <a:br>
              <a:rPr lang="en" sz="2000"/>
            </a:br>
            <a:r>
              <a:rPr lang="en" sz="2000"/>
              <a:t>				in the world around them </a:t>
            </a:r>
            <a:r>
              <a:rPr lang="en" sz="2000">
                <a:solidFill>
                  <a:srgbClr val="000000"/>
                </a:solidFill>
              </a:rPr>
              <a:t>and</a:t>
            </a:r>
            <a:r>
              <a:rPr lang="en" sz="2000">
                <a:solidFill>
                  <a:srgbClr val="1581AA"/>
                </a:solidFill>
              </a:rPr>
              <a:t> </a:t>
            </a:r>
            <a:r>
              <a:rPr lang="en" sz="2000">
                <a:solidFill>
                  <a:srgbClr val="000000"/>
                </a:solidFill>
              </a:rPr>
              <a:t>apply</a:t>
            </a:r>
            <a:r>
              <a:rPr lang="en" sz="2000">
                <a:solidFill>
                  <a:srgbClr val="1581AA"/>
                </a:solidFill>
              </a:rPr>
              <a:t> </a:t>
            </a:r>
            <a:br>
              <a:rPr lang="en" sz="2000">
                <a:solidFill>
                  <a:srgbClr val="1581AA"/>
                </a:solidFill>
              </a:rPr>
            </a:br>
            <a:r>
              <a:rPr lang="en" sz="2000">
                <a:solidFill>
                  <a:srgbClr val="1581AA"/>
                </a:solidFill>
              </a:rPr>
              <a:t>					Crosscutting Concepts </a:t>
            </a:r>
            <a:br>
              <a:rPr lang="en" sz="2000">
                <a:solidFill>
                  <a:srgbClr val="1581AA"/>
                </a:solidFill>
              </a:rPr>
            </a:br>
            <a:r>
              <a:rPr lang="en" sz="2000">
                <a:solidFill>
                  <a:srgbClr val="1581AA"/>
                </a:solidFill>
              </a:rPr>
              <a:t>						</a:t>
            </a:r>
            <a:r>
              <a:rPr lang="en" sz="2000">
                <a:solidFill>
                  <a:schemeClr val="dk1"/>
                </a:solidFill>
              </a:rPr>
              <a:t>to deepen their understanding of </a:t>
            </a:r>
            <a:br>
              <a:rPr lang="en" sz="2000">
                <a:solidFill>
                  <a:schemeClr val="dk1"/>
                </a:solidFill>
              </a:rPr>
            </a:br>
            <a:r>
              <a:rPr lang="en" sz="2000">
                <a:solidFill>
                  <a:schemeClr val="dk1"/>
                </a:solidFill>
              </a:rPr>
              <a:t>							</a:t>
            </a:r>
            <a:r>
              <a:rPr lang="en" sz="2000">
                <a:solidFill>
                  <a:srgbClr val="1581AA"/>
                </a:solidFill>
              </a:rPr>
              <a:t>Core Ideas </a:t>
            </a:r>
            <a:r>
              <a:rPr lang="en" sz="2000">
                <a:solidFill>
                  <a:srgbClr val="000000"/>
                </a:solidFill>
              </a:rPr>
              <a:t>in science.</a:t>
            </a:r>
            <a:endParaRPr sz="2000">
              <a:solidFill>
                <a:srgbClr val="000000"/>
              </a:solidFill>
              <a:latin typeface="Tahoma"/>
              <a:ea typeface="Tahoma"/>
              <a:cs typeface="Tahoma"/>
              <a:sym typeface="Tahoma"/>
            </a:endParaRPr>
          </a:p>
        </p:txBody>
      </p:sp>
      <p:sp>
        <p:nvSpPr>
          <p:cNvPr id="393" name="Google Shape;393;p57"/>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394" name="Google Shape;394;p57">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395" name="Google Shape;395;p5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77348" y="2232975"/>
            <a:ext cx="3176375" cy="2314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8"/>
          <p:cNvSpPr txBox="1">
            <a:spLocks noGrp="1"/>
          </p:cNvSpPr>
          <p:nvPr>
            <p:ph type="title"/>
          </p:nvPr>
        </p:nvSpPr>
        <p:spPr>
          <a:xfrm>
            <a:off x="1816025" y="516497"/>
            <a:ext cx="6589200" cy="1244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Science and Engineering Practices </a:t>
            </a:r>
            <a:endParaRPr/>
          </a:p>
        </p:txBody>
      </p:sp>
      <p:sp>
        <p:nvSpPr>
          <p:cNvPr id="401" name="Google Shape;401;p58"/>
          <p:cNvSpPr txBox="1">
            <a:spLocks noGrp="1"/>
          </p:cNvSpPr>
          <p:nvPr>
            <p:ph type="body" idx="2"/>
          </p:nvPr>
        </p:nvSpPr>
        <p:spPr>
          <a:xfrm>
            <a:off x="1576450" y="1823225"/>
            <a:ext cx="3197400" cy="285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Font typeface="Noto Sans Symbols"/>
              <a:buChar char="❏"/>
            </a:pPr>
            <a:r>
              <a:rPr lang="en"/>
              <a:t>Asking questions and </a:t>
            </a:r>
            <a:r>
              <a:rPr lang="en">
                <a:solidFill>
                  <a:srgbClr val="45818E"/>
                </a:solidFill>
              </a:rPr>
              <a:t>defining problems</a:t>
            </a:r>
            <a:endParaRPr/>
          </a:p>
          <a:p>
            <a:pPr marL="342900" lvl="0" indent="-342900" algn="l" rtl="0">
              <a:spcBef>
                <a:spcPts val="1000"/>
              </a:spcBef>
              <a:spcAft>
                <a:spcPts val="0"/>
              </a:spcAft>
              <a:buSzPts val="1800"/>
              <a:buFont typeface="Noto Sans Symbols"/>
              <a:buChar char="❏"/>
            </a:pPr>
            <a:r>
              <a:rPr lang="en"/>
              <a:t>Developing and using models</a:t>
            </a:r>
            <a:endParaRPr/>
          </a:p>
          <a:p>
            <a:pPr marL="342900" lvl="0" indent="-342900" algn="l" rtl="0">
              <a:spcBef>
                <a:spcPts val="1000"/>
              </a:spcBef>
              <a:spcAft>
                <a:spcPts val="0"/>
              </a:spcAft>
              <a:buSzPts val="1800"/>
              <a:buFont typeface="Noto Sans Symbols"/>
              <a:buChar char="❏"/>
            </a:pPr>
            <a:r>
              <a:rPr lang="en"/>
              <a:t>Planning and carrying out investigations</a:t>
            </a:r>
            <a:endParaRPr/>
          </a:p>
          <a:p>
            <a:pPr marL="342900" lvl="0" indent="-342900" algn="l" rtl="0">
              <a:spcBef>
                <a:spcPts val="1000"/>
              </a:spcBef>
              <a:spcAft>
                <a:spcPts val="0"/>
              </a:spcAft>
              <a:buSzPts val="1800"/>
              <a:buFont typeface="Noto Sans Symbols"/>
              <a:buChar char="❏"/>
            </a:pPr>
            <a:r>
              <a:rPr lang="en"/>
              <a:t>Analyzing and interpreting data</a:t>
            </a:r>
            <a:endParaRPr/>
          </a:p>
        </p:txBody>
      </p:sp>
      <p:sp>
        <p:nvSpPr>
          <p:cNvPr id="402" name="Google Shape;402;p58"/>
          <p:cNvSpPr txBox="1">
            <a:spLocks noGrp="1"/>
          </p:cNvSpPr>
          <p:nvPr>
            <p:ph type="body" idx="4"/>
          </p:nvPr>
        </p:nvSpPr>
        <p:spPr>
          <a:xfrm>
            <a:off x="5247600" y="1760751"/>
            <a:ext cx="3195600" cy="31149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800"/>
              <a:buFont typeface="Noto Sans Symbols"/>
              <a:buChar char="❏"/>
            </a:pPr>
            <a:r>
              <a:rPr lang="en"/>
              <a:t>Using mathematics and computational thinking</a:t>
            </a:r>
            <a:endParaRPr/>
          </a:p>
          <a:p>
            <a:pPr marL="342900" lvl="0" indent="-342900" algn="l" rtl="0">
              <a:lnSpc>
                <a:spcPct val="90000"/>
              </a:lnSpc>
              <a:spcBef>
                <a:spcPts val="1000"/>
              </a:spcBef>
              <a:spcAft>
                <a:spcPts val="0"/>
              </a:spcAft>
              <a:buSzPts val="1800"/>
              <a:buFont typeface="Noto Sans Symbols"/>
              <a:buChar char="❏"/>
            </a:pPr>
            <a:r>
              <a:rPr lang="en"/>
              <a:t>Constructing explanations and </a:t>
            </a:r>
            <a:r>
              <a:rPr lang="en">
                <a:solidFill>
                  <a:srgbClr val="45818E"/>
                </a:solidFill>
              </a:rPr>
              <a:t>designing solutions</a:t>
            </a:r>
            <a:endParaRPr/>
          </a:p>
          <a:p>
            <a:pPr marL="342900" lvl="0" indent="-342900" algn="l" rtl="0">
              <a:lnSpc>
                <a:spcPct val="90000"/>
              </a:lnSpc>
              <a:spcBef>
                <a:spcPts val="1000"/>
              </a:spcBef>
              <a:spcAft>
                <a:spcPts val="0"/>
              </a:spcAft>
              <a:buSzPts val="1800"/>
              <a:buFont typeface="Noto Sans Symbols"/>
              <a:buChar char="❏"/>
            </a:pPr>
            <a:r>
              <a:rPr lang="en"/>
              <a:t>Engaging in argument from evidence</a:t>
            </a:r>
            <a:endParaRPr/>
          </a:p>
          <a:p>
            <a:pPr marL="342900" lvl="0" indent="-342900" algn="l" rtl="0">
              <a:lnSpc>
                <a:spcPct val="90000"/>
              </a:lnSpc>
              <a:spcBef>
                <a:spcPts val="1000"/>
              </a:spcBef>
              <a:spcAft>
                <a:spcPts val="0"/>
              </a:spcAft>
              <a:buSzPts val="1800"/>
              <a:buFont typeface="Noto Sans Symbols"/>
              <a:buChar char="❏"/>
            </a:pPr>
            <a:r>
              <a:rPr lang="en"/>
              <a:t>Obtaining, evaluating, and communicating information</a:t>
            </a:r>
            <a:endParaRPr/>
          </a:p>
        </p:txBody>
      </p:sp>
      <p:sp>
        <p:nvSpPr>
          <p:cNvPr id="403" name="Google Shape;403;p58"/>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404" name="Google Shape;404;p58">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9"/>
          <p:cNvSpPr txBox="1">
            <a:spLocks noGrp="1"/>
          </p:cNvSpPr>
          <p:nvPr>
            <p:ph type="title"/>
          </p:nvPr>
        </p:nvSpPr>
        <p:spPr>
          <a:xfrm>
            <a:off x="1945200"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Waterfall-Science Practices</a:t>
            </a:r>
            <a:endParaRPr/>
          </a:p>
        </p:txBody>
      </p:sp>
      <p:sp>
        <p:nvSpPr>
          <p:cNvPr id="410" name="Google Shape;410;p59"/>
          <p:cNvSpPr txBox="1">
            <a:spLocks noGrp="1"/>
          </p:cNvSpPr>
          <p:nvPr>
            <p:ph type="body" idx="2"/>
          </p:nvPr>
        </p:nvSpPr>
        <p:spPr>
          <a:xfrm>
            <a:off x="1942425" y="1568775"/>
            <a:ext cx="6589200" cy="2604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sz="3000"/>
              <a:t>What are ways you have used these practices in teaching science, or what ideas do </a:t>
            </a:r>
            <a:br>
              <a:rPr lang="en" sz="3000"/>
            </a:br>
            <a:r>
              <a:rPr lang="en" sz="3000"/>
              <a:t>you have for how you might </a:t>
            </a:r>
            <a:br>
              <a:rPr lang="en" sz="3000"/>
            </a:br>
            <a:r>
              <a:rPr lang="en" sz="3000"/>
              <a:t>use them in the future?</a:t>
            </a:r>
            <a:endParaRPr sz="3000"/>
          </a:p>
        </p:txBody>
      </p:sp>
      <p:sp>
        <p:nvSpPr>
          <p:cNvPr id="411" name="Google Shape;411;p59">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0"/>
          <p:cNvSpPr txBox="1">
            <a:spLocks noGrp="1"/>
          </p:cNvSpPr>
          <p:nvPr>
            <p:ph type="title"/>
          </p:nvPr>
        </p:nvSpPr>
        <p:spPr>
          <a:xfrm>
            <a:off x="1816025" y="516498"/>
            <a:ext cx="6589200" cy="110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Science and Engineering Practices   </a:t>
            </a:r>
            <a:endParaRPr/>
          </a:p>
        </p:txBody>
      </p:sp>
      <p:sp>
        <p:nvSpPr>
          <p:cNvPr id="417" name="Google Shape;417;p60"/>
          <p:cNvSpPr txBox="1">
            <a:spLocks noGrp="1"/>
          </p:cNvSpPr>
          <p:nvPr>
            <p:ph type="body" idx="2"/>
          </p:nvPr>
        </p:nvSpPr>
        <p:spPr>
          <a:xfrm>
            <a:off x="1576450" y="1823225"/>
            <a:ext cx="3197400" cy="285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Font typeface="Noto Sans Symbols"/>
              <a:buChar char="❏"/>
            </a:pPr>
            <a:r>
              <a:rPr lang="en"/>
              <a:t>Asking questions and </a:t>
            </a:r>
            <a:r>
              <a:rPr lang="en">
                <a:solidFill>
                  <a:srgbClr val="45818E"/>
                </a:solidFill>
              </a:rPr>
              <a:t>defining problems</a:t>
            </a:r>
            <a:r>
              <a:rPr lang="en"/>
              <a:t>.</a:t>
            </a:r>
            <a:endParaRPr/>
          </a:p>
          <a:p>
            <a:pPr marL="342900" lvl="0" indent="-342900" algn="l" rtl="0">
              <a:spcBef>
                <a:spcPts val="1000"/>
              </a:spcBef>
              <a:spcAft>
                <a:spcPts val="0"/>
              </a:spcAft>
              <a:buSzPts val="1800"/>
              <a:buFont typeface="Noto Sans Symbols"/>
              <a:buChar char="❏"/>
            </a:pPr>
            <a:r>
              <a:rPr lang="en"/>
              <a:t>Developing and using models</a:t>
            </a:r>
            <a:endParaRPr/>
          </a:p>
          <a:p>
            <a:pPr marL="342900" lvl="0" indent="-342900" algn="l" rtl="0">
              <a:spcBef>
                <a:spcPts val="1000"/>
              </a:spcBef>
              <a:spcAft>
                <a:spcPts val="0"/>
              </a:spcAft>
              <a:buSzPts val="1800"/>
              <a:buFont typeface="Noto Sans Symbols"/>
              <a:buChar char="❏"/>
            </a:pPr>
            <a:r>
              <a:rPr lang="en"/>
              <a:t>Planning and carrying out investigations.</a:t>
            </a:r>
            <a:endParaRPr/>
          </a:p>
          <a:p>
            <a:pPr marL="342900" lvl="0" indent="-342900" algn="l" rtl="0">
              <a:spcBef>
                <a:spcPts val="1000"/>
              </a:spcBef>
              <a:spcAft>
                <a:spcPts val="0"/>
              </a:spcAft>
              <a:buSzPts val="1800"/>
              <a:buFont typeface="Noto Sans Symbols"/>
              <a:buChar char="❏"/>
            </a:pPr>
            <a:r>
              <a:rPr lang="en"/>
              <a:t>Analyzing and interpreting data.</a:t>
            </a:r>
            <a:endParaRPr/>
          </a:p>
        </p:txBody>
      </p:sp>
      <p:sp>
        <p:nvSpPr>
          <p:cNvPr id="418" name="Google Shape;418;p60"/>
          <p:cNvSpPr txBox="1">
            <a:spLocks noGrp="1"/>
          </p:cNvSpPr>
          <p:nvPr>
            <p:ph type="body" idx="4"/>
          </p:nvPr>
        </p:nvSpPr>
        <p:spPr>
          <a:xfrm>
            <a:off x="5247600" y="1760751"/>
            <a:ext cx="3195600" cy="31149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800"/>
              <a:buFont typeface="Noto Sans Symbols"/>
              <a:buChar char="❏"/>
            </a:pPr>
            <a:r>
              <a:rPr lang="en"/>
              <a:t>Using mathematics and computational thinking.</a:t>
            </a:r>
            <a:endParaRPr/>
          </a:p>
          <a:p>
            <a:pPr marL="342900" lvl="0" indent="-342900" algn="l" rtl="0">
              <a:lnSpc>
                <a:spcPct val="90000"/>
              </a:lnSpc>
              <a:spcBef>
                <a:spcPts val="1000"/>
              </a:spcBef>
              <a:spcAft>
                <a:spcPts val="0"/>
              </a:spcAft>
              <a:buSzPts val="1800"/>
              <a:buFont typeface="Noto Sans Symbols"/>
              <a:buChar char="❏"/>
            </a:pPr>
            <a:r>
              <a:rPr lang="en"/>
              <a:t>Constructing explanations and </a:t>
            </a:r>
            <a:r>
              <a:rPr lang="en">
                <a:solidFill>
                  <a:srgbClr val="45818E"/>
                </a:solidFill>
              </a:rPr>
              <a:t>designing solutions</a:t>
            </a:r>
            <a:r>
              <a:rPr lang="en"/>
              <a:t>.</a:t>
            </a:r>
            <a:endParaRPr/>
          </a:p>
          <a:p>
            <a:pPr marL="342900" lvl="0" indent="-342900" algn="l" rtl="0">
              <a:lnSpc>
                <a:spcPct val="90000"/>
              </a:lnSpc>
              <a:spcBef>
                <a:spcPts val="1000"/>
              </a:spcBef>
              <a:spcAft>
                <a:spcPts val="0"/>
              </a:spcAft>
              <a:buSzPts val="1800"/>
              <a:buFont typeface="Noto Sans Symbols"/>
              <a:buChar char="❏"/>
            </a:pPr>
            <a:r>
              <a:rPr lang="en"/>
              <a:t>Engaging in argument from evidence.</a:t>
            </a:r>
            <a:endParaRPr/>
          </a:p>
          <a:p>
            <a:pPr marL="342900" lvl="0" indent="-342900" algn="l" rtl="0">
              <a:lnSpc>
                <a:spcPct val="90000"/>
              </a:lnSpc>
              <a:spcBef>
                <a:spcPts val="1000"/>
              </a:spcBef>
              <a:spcAft>
                <a:spcPts val="0"/>
              </a:spcAft>
              <a:buSzPts val="1800"/>
              <a:buFont typeface="Noto Sans Symbols"/>
              <a:buChar char="❏"/>
            </a:pPr>
            <a:r>
              <a:rPr lang="en"/>
              <a:t>Obtaining, evaluating, and communicating information. </a:t>
            </a:r>
            <a:endParaRPr/>
          </a:p>
        </p:txBody>
      </p:sp>
      <p:sp>
        <p:nvSpPr>
          <p:cNvPr id="419" name="Google Shape;419;p60"/>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420" name="Google Shape;420;p60">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1"/>
          <p:cNvSpPr txBox="1">
            <a:spLocks noGrp="1"/>
          </p:cNvSpPr>
          <p:nvPr>
            <p:ph type="title"/>
          </p:nvPr>
        </p:nvSpPr>
        <p:spPr>
          <a:xfrm>
            <a:off x="1684293" y="515651"/>
            <a:ext cx="8229600" cy="434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sz="3600"/>
              <a:t>Crosscutting Concepts</a:t>
            </a:r>
            <a:endParaRPr/>
          </a:p>
        </p:txBody>
      </p:sp>
      <p:sp>
        <p:nvSpPr>
          <p:cNvPr id="426" name="Google Shape;426;p61"/>
          <p:cNvSpPr txBox="1">
            <a:spLocks noGrp="1"/>
          </p:cNvSpPr>
          <p:nvPr>
            <p:ph type="body" idx="1"/>
          </p:nvPr>
        </p:nvSpPr>
        <p:spPr>
          <a:xfrm>
            <a:off x="1511600" y="1756575"/>
            <a:ext cx="2870700" cy="3387000"/>
          </a:xfrm>
          <a:prstGeom prst="rect">
            <a:avLst/>
          </a:prstGeom>
          <a:noFill/>
          <a:ln>
            <a:noFill/>
          </a:ln>
        </p:spPr>
        <p:txBody>
          <a:bodyPr spcFirstLastPara="1" wrap="square" lIns="91425" tIns="45700" rIns="91425" bIns="45700" anchor="t" anchorCtr="0">
            <a:noAutofit/>
          </a:bodyPr>
          <a:lstStyle/>
          <a:p>
            <a:pPr marL="342900" lvl="0" indent="-304800" algn="l" rtl="0">
              <a:spcBef>
                <a:spcPts val="0"/>
              </a:spcBef>
              <a:spcAft>
                <a:spcPts val="0"/>
              </a:spcAft>
              <a:buSzPts val="1836"/>
              <a:buFont typeface="Arial"/>
              <a:buChar char="❏"/>
            </a:pPr>
            <a:r>
              <a:rPr lang="en" sz="2200"/>
              <a:t>Patterns</a:t>
            </a:r>
            <a:endParaRPr sz="1200"/>
          </a:p>
          <a:p>
            <a:pPr marL="342900" lvl="0" indent="-304800" algn="l" rtl="0">
              <a:spcBef>
                <a:spcPts val="1000"/>
              </a:spcBef>
              <a:spcAft>
                <a:spcPts val="0"/>
              </a:spcAft>
              <a:buSzPts val="1836"/>
              <a:buFont typeface="Arial"/>
              <a:buChar char="❏"/>
            </a:pPr>
            <a:r>
              <a:rPr lang="en" sz="2200"/>
              <a:t>Cause and Effect</a:t>
            </a:r>
            <a:endParaRPr sz="1200"/>
          </a:p>
          <a:p>
            <a:pPr marL="342900" lvl="0" indent="-304800" algn="l" rtl="0">
              <a:spcBef>
                <a:spcPts val="1000"/>
              </a:spcBef>
              <a:spcAft>
                <a:spcPts val="0"/>
              </a:spcAft>
              <a:buSzPts val="1836"/>
              <a:buFont typeface="Arial"/>
              <a:buChar char="❏"/>
            </a:pPr>
            <a:r>
              <a:rPr lang="en" sz="2200"/>
              <a:t>Scale Proportion and Quantity</a:t>
            </a:r>
            <a:endParaRPr sz="1200"/>
          </a:p>
          <a:p>
            <a:pPr marL="342900" lvl="0" indent="0" algn="l" rtl="0">
              <a:spcBef>
                <a:spcPts val="1000"/>
              </a:spcBef>
              <a:spcAft>
                <a:spcPts val="0"/>
              </a:spcAft>
              <a:buNone/>
            </a:pPr>
            <a:endParaRPr sz="1400"/>
          </a:p>
        </p:txBody>
      </p:sp>
      <p:sp>
        <p:nvSpPr>
          <p:cNvPr id="428" name="Google Shape;428;p61"/>
          <p:cNvSpPr txBox="1"/>
          <p:nvPr/>
        </p:nvSpPr>
        <p:spPr>
          <a:xfrm>
            <a:off x="4995975" y="1377575"/>
            <a:ext cx="2870700" cy="3370800"/>
          </a:xfrm>
          <a:prstGeom prst="rect">
            <a:avLst/>
          </a:prstGeom>
          <a:noFill/>
          <a:ln>
            <a:noFill/>
          </a:ln>
        </p:spPr>
        <p:txBody>
          <a:bodyPr spcFirstLastPara="1" wrap="square" lIns="91425" tIns="91425" rIns="91425" bIns="91425" anchor="t" anchorCtr="0">
            <a:spAutoFit/>
          </a:bodyPr>
          <a:lstStyle/>
          <a:p>
            <a:pPr marL="342900" lvl="0" indent="-298450" algn="l" rtl="0">
              <a:spcBef>
                <a:spcPts val="1000"/>
              </a:spcBef>
              <a:spcAft>
                <a:spcPts val="0"/>
              </a:spcAft>
              <a:buClr>
                <a:schemeClr val="accent1"/>
              </a:buClr>
              <a:buSzPts val="1736"/>
              <a:buFont typeface="Arial"/>
              <a:buChar char="❏"/>
            </a:pPr>
            <a:r>
              <a:rPr lang="en" sz="2100">
                <a:solidFill>
                  <a:srgbClr val="3F3F3F"/>
                </a:solidFill>
                <a:latin typeface="Century Gothic"/>
                <a:ea typeface="Century Gothic"/>
                <a:cs typeface="Century Gothic"/>
                <a:sym typeface="Century Gothic"/>
              </a:rPr>
              <a:t>Systems and System Models</a:t>
            </a:r>
            <a:endParaRPr sz="1100">
              <a:solidFill>
                <a:srgbClr val="3F3F3F"/>
              </a:solidFill>
              <a:latin typeface="Century Gothic"/>
              <a:ea typeface="Century Gothic"/>
              <a:cs typeface="Century Gothic"/>
              <a:sym typeface="Century Gothic"/>
            </a:endParaRPr>
          </a:p>
          <a:p>
            <a:pPr marL="342900" lvl="0" indent="-298450" algn="l" rtl="0">
              <a:spcBef>
                <a:spcPts val="1000"/>
              </a:spcBef>
              <a:spcAft>
                <a:spcPts val="0"/>
              </a:spcAft>
              <a:buClr>
                <a:schemeClr val="accent1"/>
              </a:buClr>
              <a:buSzPts val="1736"/>
              <a:buFont typeface="Arial"/>
              <a:buChar char="❏"/>
            </a:pPr>
            <a:r>
              <a:rPr lang="en" sz="2100">
                <a:solidFill>
                  <a:srgbClr val="3F3F3F"/>
                </a:solidFill>
                <a:latin typeface="Century Gothic"/>
                <a:ea typeface="Century Gothic"/>
                <a:cs typeface="Century Gothic"/>
                <a:sym typeface="Century Gothic"/>
              </a:rPr>
              <a:t>Energy and Matter</a:t>
            </a:r>
            <a:endParaRPr sz="1100">
              <a:solidFill>
                <a:srgbClr val="3F3F3F"/>
              </a:solidFill>
              <a:latin typeface="Century Gothic"/>
              <a:ea typeface="Century Gothic"/>
              <a:cs typeface="Century Gothic"/>
              <a:sym typeface="Century Gothic"/>
            </a:endParaRPr>
          </a:p>
          <a:p>
            <a:pPr marL="342900" lvl="0" indent="-298450" algn="l" rtl="0">
              <a:spcBef>
                <a:spcPts val="1000"/>
              </a:spcBef>
              <a:spcAft>
                <a:spcPts val="0"/>
              </a:spcAft>
              <a:buClr>
                <a:schemeClr val="accent1"/>
              </a:buClr>
              <a:buSzPts val="1736"/>
              <a:buFont typeface="Arial"/>
              <a:buChar char="❏"/>
            </a:pPr>
            <a:r>
              <a:rPr lang="en" sz="2100">
                <a:solidFill>
                  <a:srgbClr val="3F3F3F"/>
                </a:solidFill>
                <a:latin typeface="Century Gothic"/>
                <a:ea typeface="Century Gothic"/>
                <a:cs typeface="Century Gothic"/>
                <a:sym typeface="Century Gothic"/>
              </a:rPr>
              <a:t>Structure and Function</a:t>
            </a:r>
            <a:endParaRPr sz="1100">
              <a:solidFill>
                <a:srgbClr val="3F3F3F"/>
              </a:solidFill>
              <a:latin typeface="Century Gothic"/>
              <a:ea typeface="Century Gothic"/>
              <a:cs typeface="Century Gothic"/>
              <a:sym typeface="Century Gothic"/>
            </a:endParaRPr>
          </a:p>
          <a:p>
            <a:pPr marL="342900" lvl="0" indent="-298450" algn="l" rtl="0">
              <a:spcBef>
                <a:spcPts val="1000"/>
              </a:spcBef>
              <a:spcAft>
                <a:spcPts val="0"/>
              </a:spcAft>
              <a:buClr>
                <a:schemeClr val="accent1"/>
              </a:buClr>
              <a:buSzPts val="1736"/>
              <a:buFont typeface="Arial"/>
              <a:buChar char="❏"/>
            </a:pPr>
            <a:r>
              <a:rPr lang="en" sz="2100">
                <a:solidFill>
                  <a:srgbClr val="3F3F3F"/>
                </a:solidFill>
                <a:latin typeface="Century Gothic"/>
                <a:ea typeface="Century Gothic"/>
                <a:cs typeface="Century Gothic"/>
                <a:sym typeface="Century Gothic"/>
              </a:rPr>
              <a:t>Stability and Change</a:t>
            </a:r>
            <a:endParaRPr sz="1100">
              <a:solidFill>
                <a:srgbClr val="3F3F3F"/>
              </a:solidFill>
              <a:latin typeface="Century Gothic"/>
              <a:ea typeface="Century Gothic"/>
              <a:cs typeface="Century Gothic"/>
              <a:sym typeface="Century Gothic"/>
            </a:endParaRPr>
          </a:p>
          <a:p>
            <a:pPr marL="342900" lvl="0" indent="0" algn="l" rtl="0">
              <a:spcBef>
                <a:spcPts val="0"/>
              </a:spcBef>
              <a:spcAft>
                <a:spcPts val="0"/>
              </a:spcAft>
              <a:buNone/>
            </a:pPr>
            <a:endParaRPr>
              <a:latin typeface="Century Gothic"/>
              <a:ea typeface="Century Gothic"/>
              <a:cs typeface="Century Gothic"/>
              <a:sym typeface="Century Gothic"/>
            </a:endParaRPr>
          </a:p>
        </p:txBody>
      </p:sp>
      <p:sp>
        <p:nvSpPr>
          <p:cNvPr id="429" name="Google Shape;429;p61">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a:spLocks noGrp="1"/>
          </p:cNvSpPr>
          <p:nvPr>
            <p:ph type="title"/>
          </p:nvPr>
        </p:nvSpPr>
        <p:spPr>
          <a:xfrm>
            <a:off x="1945201" y="3918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Facilitators</a:t>
            </a:r>
            <a:endParaRPr/>
          </a:p>
        </p:txBody>
      </p:sp>
      <p:sp>
        <p:nvSpPr>
          <p:cNvPr id="284" name="Google Shape;284;p44"/>
          <p:cNvSpPr txBox="1">
            <a:spLocks noGrp="1"/>
          </p:cNvSpPr>
          <p:nvPr>
            <p:ph type="body" idx="1"/>
          </p:nvPr>
        </p:nvSpPr>
        <p:spPr>
          <a:xfrm>
            <a:off x="1942425" y="977725"/>
            <a:ext cx="6591900" cy="3937200"/>
          </a:xfrm>
          <a:prstGeom prst="rect">
            <a:avLst/>
          </a:prstGeom>
          <a:noFill/>
          <a:ln>
            <a:noFill/>
          </a:ln>
        </p:spPr>
        <p:txBody>
          <a:bodyPr spcFirstLastPara="1" wrap="square" lIns="91425" tIns="45700" rIns="91425" bIns="45700" anchor="t" anchorCtr="0">
            <a:noAutofit/>
          </a:bodyPr>
          <a:lstStyle/>
          <a:p>
            <a:pPr marL="342900" lvl="0" indent="-336550" algn="l" rtl="0">
              <a:spcBef>
                <a:spcPts val="0"/>
              </a:spcBef>
              <a:spcAft>
                <a:spcPts val="0"/>
              </a:spcAft>
              <a:buClr>
                <a:srgbClr val="666666"/>
              </a:buClr>
              <a:buSzPts val="1900"/>
              <a:buChar char="🠶"/>
            </a:pPr>
            <a:r>
              <a:rPr lang="en" sz="1900" b="1">
                <a:solidFill>
                  <a:srgbClr val="666666"/>
                </a:solidFill>
              </a:rPr>
              <a:t>Jason Daniels</a:t>
            </a:r>
            <a:br>
              <a:rPr lang="en" sz="1900" b="1">
                <a:solidFill>
                  <a:srgbClr val="666666"/>
                </a:solidFill>
              </a:rPr>
            </a:br>
            <a:r>
              <a:rPr lang="en" sz="1900">
                <a:solidFill>
                  <a:srgbClr val="666666"/>
                </a:solidFill>
              </a:rPr>
              <a:t>23 years upper elementary, focus on science</a:t>
            </a:r>
            <a:br>
              <a:rPr lang="en" sz="1900">
                <a:solidFill>
                  <a:srgbClr val="666666"/>
                </a:solidFill>
              </a:rPr>
            </a:br>
            <a:r>
              <a:rPr lang="en" sz="1900">
                <a:solidFill>
                  <a:srgbClr val="666666"/>
                </a:solidFill>
              </a:rPr>
              <a:t>Project Based Learning, NBCT</a:t>
            </a:r>
            <a:br>
              <a:rPr lang="en" sz="1900">
                <a:solidFill>
                  <a:srgbClr val="666666"/>
                </a:solidFill>
              </a:rPr>
            </a:br>
            <a:r>
              <a:rPr lang="en" sz="1900">
                <a:solidFill>
                  <a:srgbClr val="666666"/>
                </a:solidFill>
              </a:rPr>
              <a:t>Currently Grades 4-6 Kenai Peninsula Borough SD</a:t>
            </a:r>
            <a:endParaRPr sz="1700">
              <a:solidFill>
                <a:srgbClr val="666666"/>
              </a:solidFill>
            </a:endParaRPr>
          </a:p>
          <a:p>
            <a:pPr marL="342900" lvl="0" indent="-336550" algn="l" rtl="0">
              <a:spcBef>
                <a:spcPts val="1000"/>
              </a:spcBef>
              <a:spcAft>
                <a:spcPts val="0"/>
              </a:spcAft>
              <a:buClr>
                <a:srgbClr val="666666"/>
              </a:buClr>
              <a:buSzPts val="1900"/>
              <a:buChar char="🠶"/>
            </a:pPr>
            <a:r>
              <a:rPr lang="en" sz="1900" b="1">
                <a:solidFill>
                  <a:srgbClr val="666666"/>
                </a:solidFill>
              </a:rPr>
              <a:t>Trisha Herminghaus</a:t>
            </a:r>
            <a:br>
              <a:rPr lang="en" sz="1900">
                <a:solidFill>
                  <a:srgbClr val="666666"/>
                </a:solidFill>
              </a:rPr>
            </a:br>
            <a:r>
              <a:rPr lang="en" sz="1900">
                <a:solidFill>
                  <a:srgbClr val="666666"/>
                </a:solidFill>
              </a:rPr>
              <a:t>18 years Grades 1-6, focus on science</a:t>
            </a:r>
            <a:br>
              <a:rPr lang="en" sz="1900">
                <a:solidFill>
                  <a:srgbClr val="666666"/>
                </a:solidFill>
              </a:rPr>
            </a:br>
            <a:r>
              <a:rPr lang="en" sz="1900">
                <a:solidFill>
                  <a:srgbClr val="666666"/>
                </a:solidFill>
              </a:rPr>
              <a:t>18 years Science Department Anchorage SD</a:t>
            </a:r>
            <a:br>
              <a:rPr lang="en" sz="1900">
                <a:solidFill>
                  <a:srgbClr val="666666"/>
                </a:solidFill>
              </a:rPr>
            </a:br>
            <a:r>
              <a:rPr lang="en" sz="1900">
                <a:solidFill>
                  <a:srgbClr val="666666"/>
                </a:solidFill>
              </a:rPr>
              <a:t>Currently Science Education Consultant</a:t>
            </a:r>
            <a:endParaRPr sz="1900">
              <a:solidFill>
                <a:srgbClr val="666666"/>
              </a:solidFill>
            </a:endParaRPr>
          </a:p>
          <a:p>
            <a:pPr marL="342900" lvl="0" indent="-349250" algn="l" rtl="0">
              <a:spcBef>
                <a:spcPts val="1000"/>
              </a:spcBef>
              <a:spcAft>
                <a:spcPts val="0"/>
              </a:spcAft>
              <a:buClr>
                <a:srgbClr val="666666"/>
              </a:buClr>
              <a:buSzPts val="1900"/>
              <a:buChar char="🠶"/>
            </a:pPr>
            <a:r>
              <a:rPr lang="en" sz="1900" b="1">
                <a:solidFill>
                  <a:srgbClr val="666666"/>
                </a:solidFill>
              </a:rPr>
              <a:t>Tracy Hodge</a:t>
            </a:r>
            <a:br>
              <a:rPr lang="en" sz="1900">
                <a:solidFill>
                  <a:srgbClr val="666666"/>
                </a:solidFill>
              </a:rPr>
            </a:br>
            <a:r>
              <a:rPr lang="en" sz="1900">
                <a:solidFill>
                  <a:srgbClr val="666666"/>
                </a:solidFill>
              </a:rPr>
              <a:t>23 years science instruction Grades 3-12</a:t>
            </a:r>
            <a:br>
              <a:rPr lang="en" sz="1900">
                <a:solidFill>
                  <a:srgbClr val="666666"/>
                </a:solidFill>
              </a:rPr>
            </a:br>
            <a:r>
              <a:rPr lang="en" sz="1900">
                <a:solidFill>
                  <a:srgbClr val="666666"/>
                </a:solidFill>
              </a:rPr>
              <a:t>Retired from Maryland, 2</a:t>
            </a:r>
            <a:r>
              <a:rPr lang="en" sz="1900" baseline="30000">
                <a:solidFill>
                  <a:srgbClr val="666666"/>
                </a:solidFill>
              </a:rPr>
              <a:t>nd</a:t>
            </a:r>
            <a:r>
              <a:rPr lang="en" sz="1900">
                <a:solidFill>
                  <a:srgbClr val="666666"/>
                </a:solidFill>
              </a:rPr>
              <a:t> year in Alaska</a:t>
            </a:r>
            <a:br>
              <a:rPr lang="en" sz="1900">
                <a:solidFill>
                  <a:srgbClr val="666666"/>
                </a:solidFill>
              </a:rPr>
            </a:br>
            <a:r>
              <a:rPr lang="en" sz="1900">
                <a:solidFill>
                  <a:srgbClr val="666666"/>
                </a:solidFill>
              </a:rPr>
              <a:t>Currently HS Science in Kasigluk</a:t>
            </a:r>
            <a:endParaRPr sz="1900">
              <a:solidFill>
                <a:srgbClr val="666666"/>
              </a:solidFill>
            </a:endParaRPr>
          </a:p>
        </p:txBody>
      </p:sp>
      <p:sp>
        <p:nvSpPr>
          <p:cNvPr id="285" name="Google Shape;285;p44"/>
          <p:cNvSpPr txBox="1">
            <a:spLocks noGrp="1"/>
          </p:cNvSpPr>
          <p:nvPr>
            <p:ph type="ftr" idx="11"/>
          </p:nvPr>
        </p:nvSpPr>
        <p:spPr>
          <a:xfrm>
            <a:off x="1942415" y="46780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286" name="Google Shape;286;p44">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2"/>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Using Cross Cutting Concepts</a:t>
            </a:r>
            <a:endParaRPr/>
          </a:p>
        </p:txBody>
      </p:sp>
      <p:sp>
        <p:nvSpPr>
          <p:cNvPr id="435" name="Google Shape;435;p62"/>
          <p:cNvSpPr txBox="1">
            <a:spLocks noGrp="1"/>
          </p:cNvSpPr>
          <p:nvPr>
            <p:ph type="body" idx="1"/>
          </p:nvPr>
        </p:nvSpPr>
        <p:spPr>
          <a:xfrm>
            <a:off x="900550" y="1752600"/>
            <a:ext cx="3629100" cy="29922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2600"/>
              <a:t>Questions can use the crosscutting concepts to focus students’ thinking on making sense of phenomena.</a:t>
            </a:r>
            <a:endParaRPr sz="2600"/>
          </a:p>
          <a:p>
            <a:pPr marL="0" lvl="0" indent="0" algn="l" rtl="0">
              <a:spcBef>
                <a:spcPts val="12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437" name="Google Shape;437;p62"/>
          <p:cNvSpPr txBox="1"/>
          <p:nvPr/>
        </p:nvSpPr>
        <p:spPr>
          <a:xfrm>
            <a:off x="4572000" y="1679500"/>
            <a:ext cx="4516500" cy="3632700"/>
          </a:xfrm>
          <a:prstGeom prst="rect">
            <a:avLst/>
          </a:prstGeom>
          <a:noFill/>
          <a:ln>
            <a:noFill/>
          </a:ln>
        </p:spPr>
        <p:txBody>
          <a:bodyPr spcFirstLastPara="1" wrap="square" lIns="91425" tIns="91425" rIns="91425" bIns="91425" anchor="t" anchorCtr="0">
            <a:spAutoFit/>
          </a:bodyPr>
          <a:lstStyle/>
          <a:p>
            <a:pPr marL="457200" lvl="0" indent="-393700" algn="l" rtl="0">
              <a:spcBef>
                <a:spcPts val="1000"/>
              </a:spcBef>
              <a:spcAft>
                <a:spcPts val="0"/>
              </a:spcAft>
              <a:buSzPts val="2600"/>
              <a:buFont typeface="Century Gothic"/>
              <a:buChar char="❏"/>
            </a:pPr>
            <a:r>
              <a:rPr lang="en" sz="2600" dirty="0">
                <a:solidFill>
                  <a:srgbClr val="3F3F3F"/>
                </a:solidFill>
                <a:latin typeface="Century Gothic"/>
                <a:ea typeface="Century Gothic"/>
                <a:cs typeface="Century Gothic"/>
                <a:sym typeface="Century Gothic"/>
              </a:rPr>
              <a:t>What </a:t>
            </a:r>
            <a:r>
              <a:rPr lang="en" sz="2600" dirty="0">
                <a:solidFill>
                  <a:srgbClr val="45818E"/>
                </a:solidFill>
                <a:latin typeface="Century Gothic"/>
                <a:ea typeface="Century Gothic"/>
                <a:cs typeface="Century Gothic"/>
                <a:sym typeface="Century Gothic"/>
              </a:rPr>
              <a:t>patterns</a:t>
            </a:r>
            <a:r>
              <a:rPr lang="en" sz="2600" dirty="0">
                <a:solidFill>
                  <a:srgbClr val="3F3F3F"/>
                </a:solidFill>
                <a:latin typeface="Century Gothic"/>
                <a:ea typeface="Century Gothic"/>
                <a:cs typeface="Century Gothic"/>
                <a:sym typeface="Century Gothic"/>
              </a:rPr>
              <a:t> do you see that can be used as evidence?</a:t>
            </a:r>
            <a:br>
              <a:rPr lang="en" sz="2600" dirty="0">
                <a:solidFill>
                  <a:srgbClr val="3F3F3F"/>
                </a:solidFill>
                <a:latin typeface="Century Gothic"/>
                <a:ea typeface="Century Gothic"/>
                <a:cs typeface="Century Gothic"/>
                <a:sym typeface="Century Gothic"/>
              </a:rPr>
            </a:br>
            <a:endParaRPr sz="1300" dirty="0">
              <a:solidFill>
                <a:srgbClr val="3F3F3F"/>
              </a:solidFill>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 sz="2600" dirty="0">
                <a:solidFill>
                  <a:srgbClr val="3F3F3F"/>
                </a:solidFill>
                <a:latin typeface="Century Gothic"/>
                <a:ea typeface="Century Gothic"/>
                <a:cs typeface="Century Gothic"/>
                <a:sym typeface="Century Gothic"/>
              </a:rPr>
              <a:t>How does the </a:t>
            </a:r>
            <a:r>
              <a:rPr lang="en" sz="2600" dirty="0">
                <a:solidFill>
                  <a:srgbClr val="45818E"/>
                </a:solidFill>
                <a:latin typeface="Century Gothic"/>
                <a:ea typeface="Century Gothic"/>
                <a:cs typeface="Century Gothic"/>
                <a:sym typeface="Century Gothic"/>
              </a:rPr>
              <a:t>system</a:t>
            </a:r>
            <a:r>
              <a:rPr lang="en" sz="2600" dirty="0">
                <a:solidFill>
                  <a:srgbClr val="3F3F3F"/>
                </a:solidFill>
                <a:latin typeface="Century Gothic"/>
                <a:ea typeface="Century Gothic"/>
                <a:cs typeface="Century Gothic"/>
                <a:sym typeface="Century Gothic"/>
              </a:rPr>
              <a:t> </a:t>
            </a:r>
            <a:r>
              <a:rPr lang="en" sz="2600" dirty="0">
                <a:solidFill>
                  <a:srgbClr val="45818E"/>
                </a:solidFill>
                <a:latin typeface="Century Gothic"/>
                <a:ea typeface="Century Gothic"/>
                <a:cs typeface="Century Gothic"/>
                <a:sym typeface="Century Gothic"/>
              </a:rPr>
              <a:t>change</a:t>
            </a:r>
            <a:r>
              <a:rPr lang="en" sz="2600" dirty="0">
                <a:solidFill>
                  <a:srgbClr val="3F3F3F"/>
                </a:solidFill>
                <a:latin typeface="Century Gothic"/>
                <a:ea typeface="Century Gothic"/>
                <a:cs typeface="Century Gothic"/>
                <a:sym typeface="Century Gothic"/>
              </a:rPr>
              <a:t> when more </a:t>
            </a:r>
            <a:r>
              <a:rPr lang="en" sz="2600" dirty="0">
                <a:solidFill>
                  <a:srgbClr val="45818E"/>
                </a:solidFill>
                <a:latin typeface="Century Gothic"/>
                <a:ea typeface="Century Gothic"/>
                <a:cs typeface="Century Gothic"/>
                <a:sym typeface="Century Gothic"/>
              </a:rPr>
              <a:t>energy</a:t>
            </a:r>
            <a:r>
              <a:rPr lang="en" sz="2600" dirty="0">
                <a:solidFill>
                  <a:srgbClr val="3F3F3F"/>
                </a:solidFill>
                <a:latin typeface="Century Gothic"/>
                <a:ea typeface="Century Gothic"/>
                <a:cs typeface="Century Gothic"/>
                <a:sym typeface="Century Gothic"/>
              </a:rPr>
              <a:t> is added to the system?</a:t>
            </a:r>
            <a:endParaRPr sz="2600" dirty="0">
              <a:solidFill>
                <a:srgbClr val="3F3F3F"/>
              </a:solidFill>
              <a:latin typeface="Century Gothic"/>
              <a:ea typeface="Century Gothic"/>
              <a:cs typeface="Century Gothic"/>
              <a:sym typeface="Century Gothic"/>
            </a:endParaRPr>
          </a:p>
          <a:p>
            <a:pPr marL="0" lvl="0" indent="0" algn="l" rtl="0">
              <a:lnSpc>
                <a:spcPct val="115000"/>
              </a:lnSpc>
              <a:spcBef>
                <a:spcPts val="1200"/>
              </a:spcBef>
              <a:spcAft>
                <a:spcPts val="1200"/>
              </a:spcAft>
              <a:buClr>
                <a:schemeClr val="dk1"/>
              </a:buClr>
              <a:buSzPts val="1100"/>
              <a:buFont typeface="Arial"/>
              <a:buNone/>
            </a:pPr>
            <a:endParaRPr sz="1900" dirty="0">
              <a:solidFill>
                <a:schemeClr val="dk1"/>
              </a:solidFill>
            </a:endParaRPr>
          </a:p>
        </p:txBody>
      </p:sp>
      <p:sp>
        <p:nvSpPr>
          <p:cNvPr id="438" name="Google Shape;438;p62">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3"/>
          <p:cNvSpPr txBox="1">
            <a:spLocks noGrp="1"/>
          </p:cNvSpPr>
          <p:nvPr>
            <p:ph type="title"/>
          </p:nvPr>
        </p:nvSpPr>
        <p:spPr>
          <a:xfrm>
            <a:off x="1945200"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Waterfall-energy and matter</a:t>
            </a:r>
            <a:endParaRPr/>
          </a:p>
        </p:txBody>
      </p:sp>
      <p:pic>
        <p:nvPicPr>
          <p:cNvPr id="446" name="Google Shape;446;p63" descr="Virtual Ecosystem Food Chain Energy from the sun to producer to consumer"/>
          <p:cNvPicPr preferRelativeResize="0"/>
          <p:nvPr/>
        </p:nvPicPr>
        <p:blipFill>
          <a:blip r:embed="rId3">
            <a:alphaModFix/>
          </a:blip>
          <a:stretch>
            <a:fillRect/>
          </a:stretch>
        </p:blipFill>
        <p:spPr>
          <a:xfrm>
            <a:off x="1046175" y="1470750"/>
            <a:ext cx="4572000" cy="2800350"/>
          </a:xfrm>
          <a:prstGeom prst="rect">
            <a:avLst/>
          </a:prstGeom>
          <a:noFill/>
          <a:ln>
            <a:noFill/>
          </a:ln>
        </p:spPr>
      </p:pic>
      <p:sp>
        <p:nvSpPr>
          <p:cNvPr id="444" name="Google Shape;444;p63"/>
          <p:cNvSpPr txBox="1">
            <a:spLocks noGrp="1"/>
          </p:cNvSpPr>
          <p:nvPr>
            <p:ph type="body" idx="2"/>
          </p:nvPr>
        </p:nvSpPr>
        <p:spPr>
          <a:xfrm>
            <a:off x="5831100" y="1568775"/>
            <a:ext cx="3147600" cy="2604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 sz="2400"/>
              <a:t>Think of a question that asks students to explain how energy and matter flow through a food chain.</a:t>
            </a:r>
            <a:endParaRPr sz="2400"/>
          </a:p>
        </p:txBody>
      </p:sp>
      <p:sp>
        <p:nvSpPr>
          <p:cNvPr id="445" name="Google Shape;445;p63">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4"/>
          <p:cNvSpPr txBox="1">
            <a:spLocks noGrp="1"/>
          </p:cNvSpPr>
          <p:nvPr>
            <p:ph type="title"/>
          </p:nvPr>
        </p:nvSpPr>
        <p:spPr>
          <a:xfrm>
            <a:off x="1945201" y="3156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Disciplinary Core Ideas</a:t>
            </a:r>
            <a:endParaRPr/>
          </a:p>
        </p:txBody>
      </p:sp>
      <p:pic>
        <p:nvPicPr>
          <p:cNvPr id="453" name="Google Shape;453;p64" descr="Life Science LS1: From Molecules to Organisms: Structures and Processes&#10;LS2: Ecosystems: Interactions, Energy, And Dynamics&#10;LS3: Heredity: Inheritance and Variation of Traits&#10;LS4L Biological Evoulution: Unity and Diversity&#10;Physical Science PS1: Matter and Its Interactions&#10;PS2: Motion and Stability: Forces and Interactions&#10;PS3: Energy&#10;PS4: Waves and Their Applications in Technologies for Information Transfer&#10;Earth and Space Science&#10;ESS1: Earth's Place in the Universe&#10;ESS2: Earth's Systems&#10;ESS3: Earth and Human Activity&#10;Engineering and Technology&#10;ETS1 Engineering Design&#10;ETS2: Links Among Engineering, Technology, Scient, and Society"/>
          <p:cNvPicPr preferRelativeResize="0">
            <a:picLocks noGrp="1"/>
          </p:cNvPicPr>
          <p:nvPr>
            <p:ph type="body" idx="1"/>
          </p:nvPr>
        </p:nvPicPr>
        <p:blipFill rotWithShape="1">
          <a:blip r:embed="rId3">
            <a:alphaModFix/>
          </a:blip>
          <a:srcRect l="396" r="396"/>
          <a:stretch/>
        </p:blipFill>
        <p:spPr>
          <a:xfrm>
            <a:off x="1096225" y="978425"/>
            <a:ext cx="7769100" cy="4064400"/>
          </a:xfrm>
          <a:prstGeom prst="rect">
            <a:avLst/>
          </a:prstGeom>
          <a:noFill/>
          <a:ln>
            <a:noFill/>
          </a:ln>
        </p:spPr>
      </p:pic>
      <p:sp>
        <p:nvSpPr>
          <p:cNvPr id="454" name="Google Shape;454;p64"/>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5"/>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So what is different?</a:t>
            </a:r>
            <a:endParaRPr/>
          </a:p>
        </p:txBody>
      </p:sp>
      <p:sp>
        <p:nvSpPr>
          <p:cNvPr id="460" name="Google Shape;460;p65"/>
          <p:cNvSpPr txBox="1">
            <a:spLocks noGrp="1"/>
          </p:cNvSpPr>
          <p:nvPr>
            <p:ph type="body" idx="1"/>
          </p:nvPr>
        </p:nvSpPr>
        <p:spPr>
          <a:xfrm>
            <a:off x="1459825" y="1255701"/>
            <a:ext cx="6591900" cy="307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a:p>
            <a:pPr marL="0" lvl="0" indent="0" algn="ctr" rtl="0">
              <a:spcBef>
                <a:spcPts val="1000"/>
              </a:spcBef>
              <a:spcAft>
                <a:spcPts val="0"/>
              </a:spcAft>
              <a:buSzPts val="2800"/>
              <a:buNone/>
            </a:pPr>
            <a:r>
              <a:rPr lang="en" sz="2800"/>
              <a:t>A shift from students:</a:t>
            </a:r>
            <a:br>
              <a:rPr lang="en" sz="2800"/>
            </a:br>
            <a:br>
              <a:rPr lang="en" sz="2800"/>
            </a:br>
            <a:r>
              <a:rPr lang="en" sz="2800"/>
              <a:t>“learning about”</a:t>
            </a:r>
            <a:endParaRPr/>
          </a:p>
          <a:p>
            <a:pPr marL="0" lvl="0" indent="0" algn="ctr" rtl="0">
              <a:spcBef>
                <a:spcPts val="1000"/>
              </a:spcBef>
              <a:spcAft>
                <a:spcPts val="0"/>
              </a:spcAft>
              <a:buSzPts val="2800"/>
              <a:buNone/>
            </a:pPr>
            <a:r>
              <a:rPr lang="en" sz="2800"/>
              <a:t>to</a:t>
            </a:r>
            <a:endParaRPr/>
          </a:p>
          <a:p>
            <a:pPr marL="0" lvl="0" indent="0" algn="ctr" rtl="0">
              <a:spcBef>
                <a:spcPts val="1000"/>
              </a:spcBef>
              <a:spcAft>
                <a:spcPts val="0"/>
              </a:spcAft>
              <a:buSzPts val="2800"/>
              <a:buNone/>
            </a:pPr>
            <a:r>
              <a:rPr lang="en" sz="2800"/>
              <a:t>students “figuring out about”…</a:t>
            </a:r>
            <a:endParaRPr sz="2800"/>
          </a:p>
        </p:txBody>
      </p:sp>
      <p:sp>
        <p:nvSpPr>
          <p:cNvPr id="461" name="Google Shape;461;p65"/>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462" name="Google Shape;462;p65">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6"/>
          <p:cNvSpPr txBox="1">
            <a:spLocks noGrp="1"/>
          </p:cNvSpPr>
          <p:nvPr>
            <p:ph type="title"/>
          </p:nvPr>
        </p:nvSpPr>
        <p:spPr>
          <a:xfrm>
            <a:off x="1945200" y="468082"/>
            <a:ext cx="6589200" cy="1146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240"/>
              <a:buFont typeface="Century Gothic"/>
              <a:buNone/>
            </a:pPr>
            <a:r>
              <a:rPr lang="en" sz="3240"/>
              <a:t>If someone comes up to a group of students and asks, </a:t>
            </a:r>
            <a:br>
              <a:rPr lang="en" sz="3240"/>
            </a:br>
            <a:r>
              <a:rPr lang="en" sz="3240"/>
              <a:t>“What are you working on?”</a:t>
            </a:r>
            <a:br>
              <a:rPr lang="en" sz="3240"/>
            </a:br>
            <a:endParaRPr sz="3240"/>
          </a:p>
        </p:txBody>
      </p:sp>
      <p:sp>
        <p:nvSpPr>
          <p:cNvPr id="468" name="Google Shape;468;p66"/>
          <p:cNvSpPr txBox="1">
            <a:spLocks noGrp="1"/>
          </p:cNvSpPr>
          <p:nvPr>
            <p:ph type="body" idx="2"/>
          </p:nvPr>
        </p:nvSpPr>
        <p:spPr>
          <a:xfrm>
            <a:off x="1942415" y="1639452"/>
            <a:ext cx="3197400" cy="2639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600"/>
              <a:buNone/>
            </a:pPr>
            <a:endParaRPr sz="3600"/>
          </a:p>
          <a:p>
            <a:pPr marL="0" lvl="0" indent="0" algn="ctr" rtl="0">
              <a:spcBef>
                <a:spcPts val="1000"/>
              </a:spcBef>
              <a:spcAft>
                <a:spcPts val="0"/>
              </a:spcAft>
              <a:buSzPts val="3600"/>
              <a:buNone/>
            </a:pPr>
            <a:r>
              <a:rPr lang="en" sz="3600"/>
              <a:t>“We’re trying</a:t>
            </a:r>
            <a:endParaRPr/>
          </a:p>
          <a:p>
            <a:pPr marL="0" lvl="0" indent="0" algn="ctr" rtl="0">
              <a:spcBef>
                <a:spcPts val="1000"/>
              </a:spcBef>
              <a:spcAft>
                <a:spcPts val="0"/>
              </a:spcAft>
              <a:buSzPts val="3600"/>
              <a:buNone/>
            </a:pPr>
            <a:r>
              <a:rPr lang="en" sz="3600"/>
              <a:t> to figure </a:t>
            </a:r>
            <a:endParaRPr/>
          </a:p>
          <a:p>
            <a:pPr marL="0" lvl="0" indent="0" algn="ctr" rtl="0">
              <a:spcBef>
                <a:spcPts val="1000"/>
              </a:spcBef>
              <a:spcAft>
                <a:spcPts val="0"/>
              </a:spcAft>
              <a:buSzPts val="3600"/>
              <a:buNone/>
            </a:pPr>
            <a:r>
              <a:rPr lang="en" sz="3600"/>
              <a:t>out…”</a:t>
            </a:r>
            <a:endParaRPr sz="3600"/>
          </a:p>
        </p:txBody>
      </p:sp>
      <p:pic>
        <p:nvPicPr>
          <p:cNvPr id="469" name="Google Shape;469;p66">
            <a:extLst>
              <a:ext uri="{C183D7F6-B498-43B3-948B-1728B52AA6E4}">
                <adec:decorative xmlns:adec="http://schemas.microsoft.com/office/drawing/2017/decorative" val="1"/>
              </a:ext>
            </a:extLst>
          </p:cNvPr>
          <p:cNvPicPr preferRelativeResize="0">
            <a:picLocks noGrp="1"/>
          </p:cNvPicPr>
          <p:nvPr>
            <p:ph type="body" idx="4"/>
          </p:nvPr>
        </p:nvPicPr>
        <p:blipFill rotWithShape="1">
          <a:blip r:embed="rId3">
            <a:alphaModFix/>
          </a:blip>
          <a:srcRect l="15922" r="15915"/>
          <a:stretch/>
        </p:blipFill>
        <p:spPr>
          <a:xfrm>
            <a:off x="5334000" y="2020491"/>
            <a:ext cx="3195600" cy="2637300"/>
          </a:xfrm>
          <a:prstGeom prst="rect">
            <a:avLst/>
          </a:prstGeom>
          <a:noFill/>
          <a:ln>
            <a:noFill/>
          </a:ln>
        </p:spPr>
      </p:pic>
      <p:sp>
        <p:nvSpPr>
          <p:cNvPr id="470" name="Google Shape;470;p66"/>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471" name="Google Shape;471;p66">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7"/>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Shifts in Science Education</a:t>
            </a:r>
            <a:endParaRPr/>
          </a:p>
        </p:txBody>
      </p:sp>
      <p:sp>
        <p:nvSpPr>
          <p:cNvPr id="477" name="Google Shape;477;p67"/>
          <p:cNvSpPr txBox="1">
            <a:spLocks noGrp="1"/>
          </p:cNvSpPr>
          <p:nvPr>
            <p:ph type="body" idx="1"/>
          </p:nvPr>
        </p:nvSpPr>
        <p:spPr>
          <a:xfrm>
            <a:off x="1747025" y="1408827"/>
            <a:ext cx="3197400" cy="3341100"/>
          </a:xfrm>
          <a:prstGeom prst="rect">
            <a:avLst/>
          </a:prstGeom>
          <a:noFill/>
          <a:ln>
            <a:noFill/>
          </a:ln>
        </p:spPr>
        <p:txBody>
          <a:bodyPr spcFirstLastPara="1" wrap="square" lIns="91425" tIns="45700" rIns="91425" bIns="45700" anchor="t" anchorCtr="0">
            <a:noAutofit/>
          </a:bodyPr>
          <a:lstStyle/>
          <a:p>
            <a:pPr marL="0" lvl="0" indent="0" algn="ctr" rtl="0">
              <a:spcBef>
                <a:spcPts val="1000"/>
              </a:spcBef>
              <a:spcAft>
                <a:spcPts val="0"/>
              </a:spcAft>
              <a:buSzPts val="2800"/>
              <a:buNone/>
            </a:pPr>
            <a:r>
              <a:rPr lang="en" sz="3000"/>
              <a:t>A deep understanding </a:t>
            </a:r>
            <a:br>
              <a:rPr lang="en" sz="3000"/>
            </a:br>
            <a:r>
              <a:rPr lang="en" sz="3000"/>
              <a:t>of science is important for </a:t>
            </a:r>
            <a:br>
              <a:rPr lang="en" sz="3000"/>
            </a:br>
            <a:r>
              <a:rPr lang="en" sz="3000"/>
              <a:t>all</a:t>
            </a:r>
            <a:br>
              <a:rPr lang="en" sz="3000"/>
            </a:br>
            <a:r>
              <a:rPr lang="en" sz="3000"/>
              <a:t>students. </a:t>
            </a:r>
            <a:endParaRPr sz="3000"/>
          </a:p>
        </p:txBody>
      </p:sp>
      <p:sp>
        <p:nvSpPr>
          <p:cNvPr id="478" name="Google Shape;478;p67"/>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479" name="Google Shape;479;p67">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480" name="Google Shape;480;p6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20625" y="1581083"/>
            <a:ext cx="3894776" cy="260690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8"/>
          <p:cNvSpPr txBox="1">
            <a:spLocks noGrp="1"/>
          </p:cNvSpPr>
          <p:nvPr>
            <p:ph type="title"/>
          </p:nvPr>
        </p:nvSpPr>
        <p:spPr>
          <a:xfrm>
            <a:off x="1524000" y="468083"/>
            <a:ext cx="7010400" cy="960600"/>
          </a:xfrm>
          <a:prstGeom prst="rect">
            <a:avLst/>
          </a:prstGeom>
          <a:noFill/>
          <a:ln>
            <a:noFill/>
          </a:ln>
        </p:spPr>
        <p:txBody>
          <a:bodyPr spcFirstLastPara="1" wrap="square" lIns="91425" tIns="45700" rIns="91425" bIns="45700" anchor="t" anchorCtr="0">
            <a:noAutofit/>
          </a:bodyPr>
          <a:lstStyle/>
          <a:p>
            <a:pPr lvl="0">
              <a:buSzPts val="3600"/>
            </a:pPr>
            <a:r>
              <a:rPr lang="en-US" dirty="0"/>
              <a:t>Moving on From Memorization</a:t>
            </a:r>
            <a:endParaRPr dirty="0"/>
          </a:p>
        </p:txBody>
      </p:sp>
      <p:sp>
        <p:nvSpPr>
          <p:cNvPr id="487" name="Google Shape;487;p68"/>
          <p:cNvSpPr txBox="1">
            <a:spLocks noGrp="1"/>
          </p:cNvSpPr>
          <p:nvPr>
            <p:ph type="body" idx="1"/>
          </p:nvPr>
        </p:nvSpPr>
        <p:spPr>
          <a:xfrm>
            <a:off x="817552" y="1567961"/>
            <a:ext cx="2874600" cy="534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400"/>
              <a:buNone/>
            </a:pPr>
            <a:endParaRPr b="1"/>
          </a:p>
          <a:p>
            <a:pPr marL="0" lvl="0" indent="0" algn="l" rtl="0">
              <a:spcBef>
                <a:spcPts val="1000"/>
              </a:spcBef>
              <a:spcAft>
                <a:spcPts val="0"/>
              </a:spcAft>
              <a:buSzPts val="2400"/>
              <a:buNone/>
            </a:pPr>
            <a:endParaRPr b="1"/>
          </a:p>
          <a:p>
            <a:pPr marL="0" lvl="0" indent="0" algn="l" rtl="0">
              <a:spcBef>
                <a:spcPts val="1000"/>
              </a:spcBef>
              <a:spcAft>
                <a:spcPts val="0"/>
              </a:spcAft>
              <a:buSzPts val="2000"/>
              <a:buNone/>
            </a:pPr>
            <a:r>
              <a:rPr lang="en" sz="2000" b="1"/>
              <a:t>Less:</a:t>
            </a:r>
            <a:endParaRPr sz="2000" b="1"/>
          </a:p>
        </p:txBody>
      </p:sp>
      <p:sp>
        <p:nvSpPr>
          <p:cNvPr id="488" name="Google Shape;488;p68"/>
          <p:cNvSpPr txBox="1">
            <a:spLocks noGrp="1"/>
          </p:cNvSpPr>
          <p:nvPr>
            <p:ph type="body" idx="2"/>
          </p:nvPr>
        </p:nvSpPr>
        <p:spPr>
          <a:xfrm>
            <a:off x="570815" y="2102166"/>
            <a:ext cx="3197400" cy="23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
              <a:t>Rote </a:t>
            </a:r>
            <a:r>
              <a:rPr lang="en">
                <a:solidFill>
                  <a:srgbClr val="1581AA"/>
                </a:solidFill>
              </a:rPr>
              <a:t>memorization</a:t>
            </a:r>
            <a:r>
              <a:rPr lang="en"/>
              <a:t> </a:t>
            </a:r>
            <a:br>
              <a:rPr lang="en"/>
            </a:br>
            <a:r>
              <a:rPr lang="en"/>
              <a:t>of facts, principles, scientific laws, and terminology.</a:t>
            </a:r>
            <a:endParaRPr/>
          </a:p>
        </p:txBody>
      </p:sp>
      <p:sp>
        <p:nvSpPr>
          <p:cNvPr id="489" name="Google Shape;489;p68"/>
          <p:cNvSpPr txBox="1">
            <a:spLocks noGrp="1"/>
          </p:cNvSpPr>
          <p:nvPr>
            <p:ph type="body" idx="3"/>
          </p:nvPr>
        </p:nvSpPr>
        <p:spPr>
          <a:xfrm>
            <a:off x="6265754" y="1667549"/>
            <a:ext cx="2873100" cy="43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None/>
            </a:pPr>
            <a:r>
              <a:rPr lang="en" sz="2000" b="1"/>
              <a:t>More:</a:t>
            </a:r>
            <a:endParaRPr sz="2000" b="1"/>
          </a:p>
        </p:txBody>
      </p:sp>
      <p:sp>
        <p:nvSpPr>
          <p:cNvPr id="490" name="Google Shape;490;p68"/>
          <p:cNvSpPr txBox="1">
            <a:spLocks noGrp="1"/>
          </p:cNvSpPr>
          <p:nvPr>
            <p:ph type="body" idx="4"/>
          </p:nvPr>
        </p:nvSpPr>
        <p:spPr>
          <a:xfrm>
            <a:off x="6095715" y="2099745"/>
            <a:ext cx="3195600" cy="23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
                <a:solidFill>
                  <a:srgbClr val="3D85C6"/>
                </a:solidFill>
              </a:rPr>
              <a:t>F</a:t>
            </a:r>
            <a:r>
              <a:rPr lang="en">
                <a:solidFill>
                  <a:srgbClr val="1581AA"/>
                </a:solidFill>
              </a:rPr>
              <a:t>acts and terminology are learned as needed</a:t>
            </a:r>
            <a:r>
              <a:rPr lang="en"/>
              <a:t> while developing  </a:t>
            </a:r>
            <a:r>
              <a:rPr lang="en">
                <a:solidFill>
                  <a:srgbClr val="1581AA"/>
                </a:solidFill>
              </a:rPr>
              <a:t>explanations and designing solutions supported by evidence</a:t>
            </a:r>
            <a:r>
              <a:rPr lang="en"/>
              <a:t>-based arguments and reasoning. </a:t>
            </a:r>
            <a:endParaRPr/>
          </a:p>
        </p:txBody>
      </p:sp>
      <p:sp>
        <p:nvSpPr>
          <p:cNvPr id="491" name="Google Shape;491;p68"/>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492" name="Google Shape;492;p68">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493" name="Google Shape;493;p6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flipH="1">
            <a:off x="3271601" y="2427687"/>
            <a:ext cx="2772122" cy="184843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9"/>
          <p:cNvSpPr txBox="1">
            <a:spLocks noGrp="1"/>
          </p:cNvSpPr>
          <p:nvPr>
            <p:ph type="title"/>
          </p:nvPr>
        </p:nvSpPr>
        <p:spPr>
          <a:xfrm>
            <a:off x="1945200" y="468083"/>
            <a:ext cx="6894000" cy="960600"/>
          </a:xfrm>
          <a:prstGeom prst="rect">
            <a:avLst/>
          </a:prstGeom>
          <a:noFill/>
          <a:ln>
            <a:noFill/>
          </a:ln>
        </p:spPr>
        <p:txBody>
          <a:bodyPr spcFirstLastPara="1" wrap="square" lIns="91425" tIns="45700" rIns="91425" bIns="45700" anchor="t" anchorCtr="0">
            <a:noAutofit/>
          </a:bodyPr>
          <a:lstStyle/>
          <a:p>
            <a:pPr lvl="0">
              <a:buSzPts val="3600"/>
            </a:pPr>
            <a:r>
              <a:rPr lang="en-US" dirty="0"/>
              <a:t>Student-Centered Education</a:t>
            </a:r>
            <a:endParaRPr dirty="0"/>
          </a:p>
        </p:txBody>
      </p:sp>
      <p:sp>
        <p:nvSpPr>
          <p:cNvPr id="499" name="Google Shape;499;p69"/>
          <p:cNvSpPr txBox="1">
            <a:spLocks noGrp="1"/>
          </p:cNvSpPr>
          <p:nvPr>
            <p:ph type="body" idx="1"/>
          </p:nvPr>
        </p:nvSpPr>
        <p:spPr>
          <a:xfrm>
            <a:off x="588952" y="1669969"/>
            <a:ext cx="2874600" cy="43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None/>
            </a:pPr>
            <a:r>
              <a:rPr lang="en" sz="2000" b="1"/>
              <a:t>Less:</a:t>
            </a:r>
            <a:endParaRPr/>
          </a:p>
        </p:txBody>
      </p:sp>
      <p:sp>
        <p:nvSpPr>
          <p:cNvPr id="500" name="Google Shape;500;p69"/>
          <p:cNvSpPr txBox="1">
            <a:spLocks noGrp="1"/>
          </p:cNvSpPr>
          <p:nvPr>
            <p:ph type="body" idx="2"/>
          </p:nvPr>
        </p:nvSpPr>
        <p:spPr>
          <a:xfrm>
            <a:off x="418415" y="2102166"/>
            <a:ext cx="3197400" cy="23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
                <a:solidFill>
                  <a:srgbClr val="1581AA"/>
                </a:solidFill>
              </a:rPr>
              <a:t>Teachers providing information </a:t>
            </a:r>
            <a:r>
              <a:rPr lang="en"/>
              <a:t>to the whole class.</a:t>
            </a:r>
            <a:endParaRPr/>
          </a:p>
        </p:txBody>
      </p:sp>
      <p:sp>
        <p:nvSpPr>
          <p:cNvPr id="501" name="Google Shape;501;p69"/>
          <p:cNvSpPr txBox="1">
            <a:spLocks noGrp="1"/>
          </p:cNvSpPr>
          <p:nvPr>
            <p:ph type="body" idx="3"/>
          </p:nvPr>
        </p:nvSpPr>
        <p:spPr>
          <a:xfrm>
            <a:off x="6418154" y="1667549"/>
            <a:ext cx="2873100" cy="43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None/>
            </a:pPr>
            <a:endParaRPr sz="2000" b="1"/>
          </a:p>
          <a:p>
            <a:pPr marL="0" lvl="0" indent="0" algn="l" rtl="0">
              <a:spcBef>
                <a:spcPts val="1000"/>
              </a:spcBef>
              <a:spcAft>
                <a:spcPts val="0"/>
              </a:spcAft>
              <a:buSzPts val="2000"/>
              <a:buNone/>
            </a:pPr>
            <a:endParaRPr sz="2000" b="1"/>
          </a:p>
          <a:p>
            <a:pPr marL="0" lvl="0" indent="0" algn="l" rtl="0">
              <a:spcBef>
                <a:spcPts val="1000"/>
              </a:spcBef>
              <a:spcAft>
                <a:spcPts val="0"/>
              </a:spcAft>
              <a:buSzPts val="2000"/>
              <a:buNone/>
            </a:pPr>
            <a:endParaRPr sz="2000" b="1"/>
          </a:p>
          <a:p>
            <a:pPr marL="0" lvl="0" indent="0" algn="l" rtl="0">
              <a:spcBef>
                <a:spcPts val="1000"/>
              </a:spcBef>
              <a:spcAft>
                <a:spcPts val="0"/>
              </a:spcAft>
              <a:buSzPts val="2000"/>
              <a:buNone/>
            </a:pPr>
            <a:r>
              <a:rPr lang="en" sz="2000" b="1"/>
              <a:t>More:</a:t>
            </a:r>
            <a:endParaRPr sz="2000" b="1"/>
          </a:p>
        </p:txBody>
      </p:sp>
      <p:sp>
        <p:nvSpPr>
          <p:cNvPr id="502" name="Google Shape;502;p69"/>
          <p:cNvSpPr txBox="1">
            <a:spLocks noGrp="1"/>
          </p:cNvSpPr>
          <p:nvPr>
            <p:ph type="body" idx="4"/>
          </p:nvPr>
        </p:nvSpPr>
        <p:spPr>
          <a:xfrm>
            <a:off x="6095715" y="2099745"/>
            <a:ext cx="3195600" cy="23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
                <a:solidFill>
                  <a:srgbClr val="1581AA"/>
                </a:solidFill>
              </a:rPr>
              <a:t>Students conducting collaborative investigations, solving problems,  and engaging in discussions</a:t>
            </a:r>
            <a:r>
              <a:rPr lang="en"/>
              <a:t> with teacher guidance.</a:t>
            </a:r>
            <a:endParaRPr/>
          </a:p>
        </p:txBody>
      </p:sp>
      <p:sp>
        <p:nvSpPr>
          <p:cNvPr id="503" name="Google Shape;503;p69"/>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504" name="Google Shape;504;p69">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505" name="Google Shape;505;p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159550" y="1672504"/>
            <a:ext cx="2874601" cy="218351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0"/>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p>
            <a:pPr lvl="0">
              <a:buSzPts val="3600"/>
            </a:pPr>
            <a:r>
              <a:rPr lang="en-US" dirty="0"/>
              <a:t>Based on Investigations</a:t>
            </a:r>
            <a:endParaRPr dirty="0"/>
          </a:p>
        </p:txBody>
      </p:sp>
      <p:sp>
        <p:nvSpPr>
          <p:cNvPr id="511" name="Google Shape;511;p70"/>
          <p:cNvSpPr txBox="1">
            <a:spLocks noGrp="1"/>
          </p:cNvSpPr>
          <p:nvPr>
            <p:ph type="body" idx="1"/>
          </p:nvPr>
        </p:nvSpPr>
        <p:spPr>
          <a:xfrm>
            <a:off x="665152" y="1669969"/>
            <a:ext cx="2874600" cy="43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None/>
            </a:pPr>
            <a:r>
              <a:rPr lang="en" sz="2000" b="1"/>
              <a:t>Less:</a:t>
            </a:r>
            <a:endParaRPr sz="2000" b="1"/>
          </a:p>
        </p:txBody>
      </p:sp>
      <p:sp>
        <p:nvSpPr>
          <p:cNvPr id="512" name="Google Shape;512;p70"/>
          <p:cNvSpPr txBox="1">
            <a:spLocks noGrp="1"/>
          </p:cNvSpPr>
          <p:nvPr>
            <p:ph type="body" idx="2"/>
          </p:nvPr>
        </p:nvSpPr>
        <p:spPr>
          <a:xfrm>
            <a:off x="266015" y="2102166"/>
            <a:ext cx="3197400" cy="23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
              <a:t>Pre-planned outcome for </a:t>
            </a:r>
            <a:r>
              <a:rPr lang="en">
                <a:solidFill>
                  <a:srgbClr val="1581AA"/>
                </a:solidFill>
              </a:rPr>
              <a:t>“cookbook” laboratories and hands-on activities</a:t>
            </a:r>
            <a:r>
              <a:rPr lang="en"/>
              <a:t>.</a:t>
            </a:r>
            <a:endParaRPr/>
          </a:p>
        </p:txBody>
      </p:sp>
      <p:sp>
        <p:nvSpPr>
          <p:cNvPr id="513" name="Google Shape;513;p70"/>
          <p:cNvSpPr txBox="1">
            <a:spLocks noGrp="1"/>
          </p:cNvSpPr>
          <p:nvPr>
            <p:ph type="body" idx="3"/>
          </p:nvPr>
        </p:nvSpPr>
        <p:spPr>
          <a:xfrm>
            <a:off x="6189554" y="1667549"/>
            <a:ext cx="2873100" cy="43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000"/>
              <a:buNone/>
            </a:pPr>
            <a:r>
              <a:rPr lang="en" sz="2000" b="1"/>
              <a:t>More:</a:t>
            </a:r>
            <a:endParaRPr sz="2000" b="1"/>
          </a:p>
        </p:txBody>
      </p:sp>
      <p:sp>
        <p:nvSpPr>
          <p:cNvPr id="514" name="Google Shape;514;p70"/>
          <p:cNvSpPr txBox="1">
            <a:spLocks noGrp="1"/>
          </p:cNvSpPr>
          <p:nvPr>
            <p:ph type="body" idx="4"/>
          </p:nvPr>
        </p:nvSpPr>
        <p:spPr>
          <a:xfrm>
            <a:off x="5790915" y="2099745"/>
            <a:ext cx="3195600" cy="23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
                <a:solidFill>
                  <a:schemeClr val="dk1"/>
                </a:solidFill>
              </a:rPr>
              <a:t>Multiple</a:t>
            </a:r>
            <a:r>
              <a:rPr lang="en">
                <a:solidFill>
                  <a:srgbClr val="1581AA"/>
                </a:solidFill>
              </a:rPr>
              <a:t> investigations driven by students’ questions with a range of possible outcomes </a:t>
            </a:r>
            <a:r>
              <a:rPr lang="en"/>
              <a:t>that collectively lead to a deep understanding of established core scientific ideas.</a:t>
            </a:r>
            <a:endParaRPr/>
          </a:p>
        </p:txBody>
      </p:sp>
      <p:sp>
        <p:nvSpPr>
          <p:cNvPr id="515" name="Google Shape;515;p70"/>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516" name="Google Shape;516;p70">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517" name="Google Shape;517;p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311025" y="1791625"/>
            <a:ext cx="2701100" cy="2025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2" name="Title 1">
            <a:extLst>
              <a:ext uri="{FF2B5EF4-FFF2-40B4-BE49-F238E27FC236}">
                <a16:creationId xmlns:a16="http://schemas.microsoft.com/office/drawing/2014/main" id="{A6BD13C4-5AE9-4A00-A2E0-20556669E3BE}"/>
              </a:ext>
            </a:extLst>
          </p:cNvPr>
          <p:cNvSpPr>
            <a:spLocks noGrp="1"/>
          </p:cNvSpPr>
          <p:nvPr>
            <p:ph type="title"/>
          </p:nvPr>
        </p:nvSpPr>
        <p:spPr>
          <a:xfrm>
            <a:off x="1945201" y="-960600"/>
            <a:ext cx="6589200" cy="960600"/>
          </a:xfrm>
        </p:spPr>
        <p:txBody>
          <a:bodyPr spcFirstLastPara="1" wrap="square" lIns="91425" tIns="45700" rIns="91425" bIns="45700" anchor="b" anchorCtr="0">
            <a:noAutofit/>
          </a:bodyPr>
          <a:lstStyle/>
          <a:p>
            <a:r>
              <a:rPr lang="en-US" dirty="0"/>
              <a:t>Science Standards for Alaska</a:t>
            </a:r>
          </a:p>
        </p:txBody>
      </p:sp>
      <p:pic>
        <p:nvPicPr>
          <p:cNvPr id="524" name="Google Shape;524;p71" descr="2-PS1-2&#10;Students who demonstrate understanding can: Analyze data obtained from testing different materials to determine which materials have the properties that are best suited for an intended purpose.*&#10;Clarification Statement: Examples of properties could include, strength, flexibility, hardness, texture, and absorbency.&#10;Assessment Boundary: Assessment of quantitative measurements is limited to length.&#10;The performance expectations above were developed using the following elements from the NRC document A Framework for K-12 Education."/>
          <p:cNvPicPr preferRelativeResize="0">
            <a:picLocks noGrp="1"/>
          </p:cNvPicPr>
          <p:nvPr>
            <p:ph type="body" idx="1"/>
          </p:nvPr>
        </p:nvPicPr>
        <p:blipFill rotWithShape="1">
          <a:blip r:embed="rId3">
            <a:alphaModFix/>
          </a:blip>
          <a:srcRect l="3007" r="3007"/>
          <a:stretch/>
        </p:blipFill>
        <p:spPr>
          <a:xfrm>
            <a:off x="1421200" y="744450"/>
            <a:ext cx="7335300" cy="4158000"/>
          </a:xfrm>
          <a:prstGeom prst="rect">
            <a:avLst/>
          </a:prstGeom>
          <a:noFill/>
          <a:ln>
            <a:noFill/>
          </a:ln>
        </p:spPr>
      </p:pic>
      <p:sp>
        <p:nvSpPr>
          <p:cNvPr id="523" name="Google Shape;523;p71">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title"/>
          </p:nvPr>
        </p:nvSpPr>
        <p:spPr>
          <a:xfrm>
            <a:off x="628650" y="273845"/>
            <a:ext cx="7886700" cy="670834"/>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2400"/>
              <a:t>Zoom Tips</a:t>
            </a:r>
            <a:endParaRPr sz="2400"/>
          </a:p>
        </p:txBody>
      </p:sp>
      <p:pic>
        <p:nvPicPr>
          <p:cNvPr id="292" name="Google Shape;292;p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48245" y="1123946"/>
            <a:ext cx="1211127" cy="825138"/>
          </a:xfrm>
          <a:prstGeom prst="rect">
            <a:avLst/>
          </a:prstGeom>
          <a:noFill/>
          <a:ln>
            <a:noFill/>
          </a:ln>
        </p:spPr>
      </p:pic>
      <p:sp>
        <p:nvSpPr>
          <p:cNvPr id="293" name="Google Shape;293;p45"/>
          <p:cNvSpPr txBox="1"/>
          <p:nvPr/>
        </p:nvSpPr>
        <p:spPr>
          <a:xfrm>
            <a:off x="1669840" y="1294141"/>
            <a:ext cx="5804321"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Everyone in the meeting is muted.  Please remain muted unless you are in a breakout session or asked to share out.</a:t>
            </a:r>
            <a:endParaRPr sz="1100"/>
          </a:p>
        </p:txBody>
      </p:sp>
      <p:pic>
        <p:nvPicPr>
          <p:cNvPr id="294" name="Google Shape;294;p4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7802" y="2093012"/>
            <a:ext cx="1129052" cy="777492"/>
          </a:xfrm>
          <a:prstGeom prst="rect">
            <a:avLst/>
          </a:prstGeom>
          <a:noFill/>
          <a:ln>
            <a:noFill/>
          </a:ln>
        </p:spPr>
      </p:pic>
      <p:sp>
        <p:nvSpPr>
          <p:cNvPr id="295" name="Google Shape;295;p45"/>
          <p:cNvSpPr txBox="1"/>
          <p:nvPr/>
        </p:nvSpPr>
        <p:spPr>
          <a:xfrm>
            <a:off x="1669840" y="2195074"/>
            <a:ext cx="5804321" cy="69249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Presenters love seeing their audience, so if you're comfortable, turn your camera on so they can see you nodding in understanding and encouragement. If you want to make sure to look your best, face a window or light source.</a:t>
            </a:r>
            <a:endParaRPr sz="1100"/>
          </a:p>
        </p:txBody>
      </p:sp>
      <p:pic>
        <p:nvPicPr>
          <p:cNvPr id="296" name="Google Shape;296;p4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45283" y="2942650"/>
            <a:ext cx="1171571" cy="797570"/>
          </a:xfrm>
          <a:prstGeom prst="rect">
            <a:avLst/>
          </a:prstGeom>
          <a:noFill/>
          <a:ln>
            <a:noFill/>
          </a:ln>
        </p:spPr>
      </p:pic>
      <p:sp>
        <p:nvSpPr>
          <p:cNvPr id="297" name="Google Shape;297;p45"/>
          <p:cNvSpPr txBox="1"/>
          <p:nvPr/>
        </p:nvSpPr>
        <p:spPr>
          <a:xfrm>
            <a:off x="1669840" y="3150774"/>
            <a:ext cx="5804321"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The chat box is a good place to engage with other participants and ask questions. Selecting this icon will open the chat window.</a:t>
            </a:r>
            <a:endParaRPr sz="1100"/>
          </a:p>
        </p:txBody>
      </p:sp>
      <p:pic>
        <p:nvPicPr>
          <p:cNvPr id="298" name="Google Shape;298;p4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45283" y="3947057"/>
            <a:ext cx="1332239" cy="922599"/>
          </a:xfrm>
          <a:prstGeom prst="rect">
            <a:avLst/>
          </a:prstGeom>
          <a:noFill/>
          <a:ln>
            <a:noFill/>
          </a:ln>
        </p:spPr>
      </p:pic>
      <p:sp>
        <p:nvSpPr>
          <p:cNvPr id="299" name="Google Shape;299;p45"/>
          <p:cNvSpPr txBox="1"/>
          <p:nvPr/>
        </p:nvSpPr>
        <p:spPr>
          <a:xfrm>
            <a:off x="1989274" y="3898725"/>
            <a:ext cx="5041311" cy="117619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1">
                <a:solidFill>
                  <a:schemeClr val="dk1"/>
                </a:solidFill>
                <a:latin typeface="Calibri"/>
                <a:ea typeface="Calibri"/>
                <a:cs typeface="Calibri"/>
                <a:sym typeface="Calibri"/>
              </a:rPr>
              <a:t>Speaker/Gallery View</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r>
              <a:rPr lang="en" sz="1400">
                <a:solidFill>
                  <a:schemeClr val="dk1"/>
                </a:solidFill>
                <a:latin typeface="Calibri"/>
                <a:ea typeface="Calibri"/>
                <a:cs typeface="Calibri"/>
                <a:sym typeface="Calibri"/>
              </a:rPr>
              <a:t>Speaker view shows the active speaker. Gallery shows all participants. Make sure to take the time to find that button (at the top right corner of your screen) so you can switch between the views.</a:t>
            </a:r>
            <a:endParaRPr sz="1100"/>
          </a:p>
        </p:txBody>
      </p:sp>
      <p:sp>
        <p:nvSpPr>
          <p:cNvPr id="300" name="Google Shape;300;p45">
            <a:extLst>
              <a:ext uri="{C183D7F6-B498-43B3-948B-1728B52AA6E4}">
                <adec:decorative xmlns:adec="http://schemas.microsoft.com/office/drawing/2017/decorative" val="1"/>
              </a:ext>
            </a:extLst>
          </p:cNvPr>
          <p:cNvSpPr txBox="1">
            <a:spLocks noGrp="1"/>
          </p:cNvSpPr>
          <p:nvPr>
            <p:ph type="sldNum" idx="12"/>
          </p:nvPr>
        </p:nvSpPr>
        <p:spPr>
          <a:xfrm>
            <a:off x="-1" y="0"/>
            <a:ext cx="487800" cy="6708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3000" b="1"/>
              <a:t>3</a:t>
            </a:fld>
            <a:endParaRPr sz="30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2"/>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Integrating Math and Language Arts into Science</a:t>
            </a:r>
            <a:endParaRPr/>
          </a:p>
        </p:txBody>
      </p:sp>
      <p:sp>
        <p:nvSpPr>
          <p:cNvPr id="530" name="Google Shape;530;p72"/>
          <p:cNvSpPr txBox="1">
            <a:spLocks noGrp="1"/>
          </p:cNvSpPr>
          <p:nvPr>
            <p:ph type="body" idx="2"/>
          </p:nvPr>
        </p:nvSpPr>
        <p:spPr>
          <a:xfrm>
            <a:off x="888500" y="1530675"/>
            <a:ext cx="4022700" cy="2766300"/>
          </a:xfrm>
          <a:prstGeom prst="rect">
            <a:avLst/>
          </a:prstGeom>
          <a:noFill/>
          <a:ln>
            <a:noFill/>
          </a:ln>
        </p:spPr>
        <p:txBody>
          <a:bodyPr spcFirstLastPara="1" wrap="square" lIns="91425" tIns="45700" rIns="91425" bIns="45700" anchor="t" anchorCtr="0">
            <a:noAutofit/>
          </a:bodyPr>
          <a:lstStyle/>
          <a:p>
            <a:pPr marL="342900" lvl="0" indent="0" algn="l" rtl="0">
              <a:spcBef>
                <a:spcPts val="0"/>
              </a:spcBef>
              <a:spcAft>
                <a:spcPts val="0"/>
              </a:spcAft>
              <a:buNone/>
            </a:pP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language acquisition and practice, </a:t>
            </a:r>
            <a:br>
              <a:rPr lang="en" sz="2200">
                <a:solidFill>
                  <a:srgbClr val="434343"/>
                </a:solidFill>
              </a:rPr>
            </a:b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application of math skills</a:t>
            </a:r>
            <a:br>
              <a:rPr lang="en" sz="2200">
                <a:solidFill>
                  <a:srgbClr val="434343"/>
                </a:solidFill>
              </a:rPr>
            </a:b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students are engaged in exploring local phenomena</a:t>
            </a:r>
            <a:endParaRPr sz="2200">
              <a:solidFill>
                <a:srgbClr val="434343"/>
              </a:solidFill>
            </a:endParaRPr>
          </a:p>
        </p:txBody>
      </p:sp>
      <p:sp>
        <p:nvSpPr>
          <p:cNvPr id="531" name="Google Shape;531;p72"/>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532" name="Google Shape;532;p72">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533" name="Google Shape;533;p7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253525" y="2096108"/>
            <a:ext cx="2857500" cy="2143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2" name="Title 1">
            <a:extLst>
              <a:ext uri="{FF2B5EF4-FFF2-40B4-BE49-F238E27FC236}">
                <a16:creationId xmlns:a16="http://schemas.microsoft.com/office/drawing/2014/main" id="{4426626C-D68A-49A6-98F5-89ACABC66DB6}"/>
              </a:ext>
            </a:extLst>
          </p:cNvPr>
          <p:cNvSpPr>
            <a:spLocks noGrp="1"/>
          </p:cNvSpPr>
          <p:nvPr>
            <p:ph type="title" idx="4294967295"/>
          </p:nvPr>
        </p:nvSpPr>
        <p:spPr>
          <a:xfrm>
            <a:off x="1945200" y="-960600"/>
            <a:ext cx="6589200" cy="960600"/>
          </a:xfrm>
        </p:spPr>
        <p:txBody>
          <a:bodyPr spcFirstLastPara="1" wrap="square" lIns="91425" tIns="45700" rIns="91425" bIns="45700" anchor="b" anchorCtr="0">
            <a:noAutofit/>
          </a:bodyPr>
          <a:lstStyle/>
          <a:p>
            <a:r>
              <a:rPr lang="en-US" dirty="0"/>
              <a:t>Commonalities Among the Practices in Science, Mathematics and English Language Arts</a:t>
            </a:r>
          </a:p>
        </p:txBody>
      </p:sp>
      <p:pic>
        <p:nvPicPr>
          <p:cNvPr id="538" name="Google Shape;538;p73" descr="Commonalities among the practices in science, mathematics and English language arts"/>
          <p:cNvPicPr preferRelativeResize="0"/>
          <p:nvPr/>
        </p:nvPicPr>
        <p:blipFill>
          <a:blip r:embed="rId3">
            <a:alphaModFix/>
          </a:blip>
          <a:stretch>
            <a:fillRect/>
          </a:stretch>
        </p:blipFill>
        <p:spPr>
          <a:xfrm>
            <a:off x="1524000" y="152400"/>
            <a:ext cx="6451600" cy="4838700"/>
          </a:xfrm>
          <a:prstGeom prst="rect">
            <a:avLst/>
          </a:prstGeom>
          <a:noFill/>
          <a:ln>
            <a:noFill/>
          </a:ln>
        </p:spPr>
      </p:pic>
      <p:sp>
        <p:nvSpPr>
          <p:cNvPr id="539" name="Google Shape;539;p73">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2" name="Title 1">
            <a:extLst>
              <a:ext uri="{FF2B5EF4-FFF2-40B4-BE49-F238E27FC236}">
                <a16:creationId xmlns:a16="http://schemas.microsoft.com/office/drawing/2014/main" id="{5DD82818-2384-4882-BF2C-CF5FDF24E604}"/>
              </a:ext>
            </a:extLst>
          </p:cNvPr>
          <p:cNvSpPr>
            <a:spLocks noGrp="1"/>
          </p:cNvSpPr>
          <p:nvPr>
            <p:ph type="title" idx="4294967295"/>
          </p:nvPr>
        </p:nvSpPr>
        <p:spPr>
          <a:xfrm>
            <a:off x="1945200" y="-960600"/>
            <a:ext cx="6589200" cy="960600"/>
          </a:xfrm>
        </p:spPr>
        <p:txBody>
          <a:bodyPr spcFirstLastPara="1" wrap="square" lIns="91425" tIns="45700" rIns="91425" bIns="45700" anchor="b" anchorCtr="0">
            <a:noAutofit/>
          </a:bodyPr>
          <a:lstStyle/>
          <a:p>
            <a:r>
              <a:rPr lang="en-US" dirty="0"/>
              <a:t>Three Disciplines</a:t>
            </a:r>
          </a:p>
        </p:txBody>
      </p:sp>
      <p:pic>
        <p:nvPicPr>
          <p:cNvPr id="544" name="Google Shape;544;p74" descr="Math&#10;M1 Make sense of problems and preserver in solving them.&#10;M2 Reason abstractly and quantitatively.&#10;M3 Construct viable arguments and critique the reasoning of others.&#10;M4 Model with mathematics.&#10;M5 Use appropriate tools strategically.&#10;M6 Attend to precision.&#10;M7 Look for and make use of structure.&#10;M8 Look for and express regularity in repeated reasoning.&#10;Science&#10;S2 Asking questions (for science) and defining problems (for engineering).&#10;S2 Developing and using models.&#10;S3 Planning and carrying out investigations.&#10;S4 Analyzing and interpreting data.&#10;S5 Using mathematics, information and computer technology, and computations thinking.&#10;S6 Constructing explanations (for science) and designing solutions (for engineering).&#10;S7 Engaging in argument from evidence.&#10;S8 Obtaining, evaluating, and communicating information.&#10;English Language Arts&#10;E1 They demonstrate independene&#10;E2 They build strong content knowledge.&#10;E3 They respond to the varying demands of audience, task, purpose, an discipline.&#10;E4 They comprehend as well as critique.&#10;E5 They value evidence&#10;E6 They use technology and digital media strategically ad capably.&#10;E7 They come to understanding other perspectives and cultures."/>
          <p:cNvPicPr preferRelativeResize="0"/>
          <p:nvPr/>
        </p:nvPicPr>
        <p:blipFill>
          <a:blip r:embed="rId3">
            <a:alphaModFix/>
          </a:blip>
          <a:stretch>
            <a:fillRect/>
          </a:stretch>
        </p:blipFill>
        <p:spPr>
          <a:xfrm>
            <a:off x="874525" y="152400"/>
            <a:ext cx="7354209"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5"/>
          <p:cNvSpPr txBox="1">
            <a:spLocks noGrp="1"/>
          </p:cNvSpPr>
          <p:nvPr>
            <p:ph type="title"/>
          </p:nvPr>
        </p:nvSpPr>
        <p:spPr>
          <a:xfrm>
            <a:off x="1564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a:t>Three-Dimensional Teaching</a:t>
            </a:r>
            <a:endParaRPr dirty="0"/>
          </a:p>
        </p:txBody>
      </p:sp>
      <p:sp>
        <p:nvSpPr>
          <p:cNvPr id="550" name="Google Shape;550;p75"/>
          <p:cNvSpPr txBox="1">
            <a:spLocks noGrp="1"/>
          </p:cNvSpPr>
          <p:nvPr>
            <p:ph type="body" idx="1"/>
          </p:nvPr>
        </p:nvSpPr>
        <p:spPr>
          <a:xfrm>
            <a:off x="1942425" y="1600200"/>
            <a:ext cx="5469300" cy="3543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551" name="Google Shape;551;p75" descr="Science">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1945200" y="1202592"/>
            <a:ext cx="5469250" cy="3582058"/>
          </a:xfrm>
          <a:prstGeom prst="rect">
            <a:avLst/>
          </a:prstGeom>
          <a:noFill/>
          <a:ln>
            <a:noFill/>
          </a:ln>
        </p:spPr>
      </p:pic>
      <p:sp>
        <p:nvSpPr>
          <p:cNvPr id="552" name="Google Shape;552;p75"/>
          <p:cNvSpPr txBox="1"/>
          <p:nvPr/>
        </p:nvSpPr>
        <p:spPr>
          <a:xfrm>
            <a:off x="3757275" y="2751175"/>
            <a:ext cx="2212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FFF2CC"/>
                </a:solidFill>
                <a:latin typeface="Century Gothic"/>
                <a:ea typeface="Century Gothic"/>
                <a:cs typeface="Century Gothic"/>
                <a:sym typeface="Century Gothic"/>
              </a:rPr>
              <a:t>SCIENCE</a:t>
            </a:r>
            <a:endParaRPr sz="3200" b="1">
              <a:solidFill>
                <a:srgbClr val="FFF2CC"/>
              </a:solidFill>
              <a:latin typeface="Century Gothic"/>
              <a:ea typeface="Century Gothic"/>
              <a:cs typeface="Century Gothic"/>
              <a:sym typeface="Century Gothic"/>
            </a:endParaRPr>
          </a:p>
        </p:txBody>
      </p:sp>
      <p:sp>
        <p:nvSpPr>
          <p:cNvPr id="553" name="Google Shape;553;p75">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6"/>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lvl="0">
              <a:buSzPts val="3600"/>
            </a:pPr>
            <a:r>
              <a:rPr lang="en-US" dirty="0"/>
              <a:t>Chapters of the Book</a:t>
            </a:r>
            <a:endParaRPr dirty="0"/>
          </a:p>
        </p:txBody>
      </p:sp>
      <p:sp>
        <p:nvSpPr>
          <p:cNvPr id="559" name="Google Shape;559;p76"/>
          <p:cNvSpPr txBox="1">
            <a:spLocks noGrp="1"/>
          </p:cNvSpPr>
          <p:nvPr>
            <p:ph type="body" idx="1"/>
          </p:nvPr>
        </p:nvSpPr>
        <p:spPr>
          <a:xfrm>
            <a:off x="1943850" y="1098325"/>
            <a:ext cx="6591900" cy="29604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1800"/>
              <a:buNone/>
            </a:pPr>
            <a:endParaRPr/>
          </a:p>
          <a:p>
            <a:pPr marL="342900" lvl="0" indent="-368300" algn="l" rtl="0">
              <a:spcBef>
                <a:spcPts val="1000"/>
              </a:spcBef>
              <a:spcAft>
                <a:spcPts val="0"/>
              </a:spcAft>
              <a:buClr>
                <a:srgbClr val="434343"/>
              </a:buClr>
              <a:buSzPts val="2200"/>
              <a:buChar char="🠶"/>
            </a:pPr>
            <a:r>
              <a:rPr lang="en" sz="2200">
                <a:solidFill>
                  <a:srgbClr val="434343"/>
                </a:solidFill>
              </a:rPr>
              <a:t>The Chapters</a:t>
            </a:r>
            <a:r>
              <a:rPr lang="en" sz="2200" b="1">
                <a:solidFill>
                  <a:srgbClr val="434343"/>
                </a:solidFill>
              </a:rPr>
              <a:t> </a:t>
            </a:r>
            <a:r>
              <a:rPr lang="en" sz="2200">
                <a:solidFill>
                  <a:srgbClr val="434343"/>
                </a:solidFill>
              </a:rPr>
              <a:t>of the Book are the </a:t>
            </a:r>
            <a:r>
              <a:rPr lang="en" sz="2200" b="1">
                <a:solidFill>
                  <a:srgbClr val="434343"/>
                </a:solidFill>
              </a:rPr>
              <a:t>Core Ideas</a:t>
            </a:r>
            <a:br>
              <a:rPr lang="en" sz="2200">
                <a:solidFill>
                  <a:srgbClr val="434343"/>
                </a:solidFill>
              </a:rPr>
            </a:br>
            <a:endParaRPr sz="2200">
              <a:solidFill>
                <a:srgbClr val="434343"/>
              </a:solidFill>
            </a:endParaRPr>
          </a:p>
          <a:p>
            <a:pPr marL="342900" lvl="0" indent="-368300" algn="l" rtl="0">
              <a:spcBef>
                <a:spcPts val="1000"/>
              </a:spcBef>
              <a:spcAft>
                <a:spcPts val="0"/>
              </a:spcAft>
              <a:buClr>
                <a:srgbClr val="434343"/>
              </a:buClr>
              <a:buSzPts val="2200"/>
              <a:buChar char="🠶"/>
            </a:pPr>
            <a:r>
              <a:rPr lang="en" sz="2200">
                <a:solidFill>
                  <a:srgbClr val="434343"/>
                </a:solidFill>
              </a:rPr>
              <a:t>The </a:t>
            </a:r>
            <a:r>
              <a:rPr lang="en" sz="2200" b="1">
                <a:solidFill>
                  <a:srgbClr val="434343"/>
                </a:solidFill>
              </a:rPr>
              <a:t>Crosscutting Concepts</a:t>
            </a:r>
            <a:r>
              <a:rPr lang="en" sz="2200">
                <a:solidFill>
                  <a:srgbClr val="434343"/>
                </a:solidFill>
              </a:rPr>
              <a:t> are the themes</a:t>
            </a:r>
            <a:r>
              <a:rPr lang="en" sz="2200" b="1">
                <a:solidFill>
                  <a:srgbClr val="434343"/>
                </a:solidFill>
              </a:rPr>
              <a:t> </a:t>
            </a:r>
            <a:br>
              <a:rPr lang="en" sz="2200">
                <a:solidFill>
                  <a:srgbClr val="434343"/>
                </a:solidFill>
              </a:rPr>
            </a:br>
            <a:endParaRPr sz="2200">
              <a:solidFill>
                <a:srgbClr val="434343"/>
              </a:solidFill>
            </a:endParaRPr>
          </a:p>
          <a:p>
            <a:pPr marL="342900" lvl="0" indent="-368300" algn="l" rtl="0">
              <a:spcBef>
                <a:spcPts val="1000"/>
              </a:spcBef>
              <a:spcAft>
                <a:spcPts val="0"/>
              </a:spcAft>
              <a:buClr>
                <a:srgbClr val="434343"/>
              </a:buClr>
              <a:buSzPts val="2200"/>
              <a:buChar char="🠶"/>
            </a:pPr>
            <a:r>
              <a:rPr lang="en" sz="2200">
                <a:solidFill>
                  <a:srgbClr val="434343"/>
                </a:solidFill>
              </a:rPr>
              <a:t>The </a:t>
            </a:r>
            <a:r>
              <a:rPr lang="en" sz="2200" b="1">
                <a:solidFill>
                  <a:srgbClr val="434343"/>
                </a:solidFill>
              </a:rPr>
              <a:t>Science and Engineering Practices</a:t>
            </a:r>
            <a:r>
              <a:rPr lang="en" sz="2200">
                <a:solidFill>
                  <a:srgbClr val="434343"/>
                </a:solidFill>
              </a:rPr>
              <a:t> are the strategies</a:t>
            </a:r>
            <a:r>
              <a:rPr lang="en" sz="2200" b="1">
                <a:solidFill>
                  <a:srgbClr val="434343"/>
                </a:solidFill>
              </a:rPr>
              <a:t> </a:t>
            </a:r>
            <a:r>
              <a:rPr lang="en" sz="2200">
                <a:solidFill>
                  <a:srgbClr val="434343"/>
                </a:solidFill>
              </a:rPr>
              <a:t>you utilize to read the book</a:t>
            </a:r>
            <a:endParaRPr sz="2200">
              <a:solidFill>
                <a:srgbClr val="434343"/>
              </a:solidFill>
            </a:endParaRPr>
          </a:p>
          <a:p>
            <a:pPr marL="342900" lvl="0" indent="-228600" algn="l" rtl="0">
              <a:spcBef>
                <a:spcPts val="1000"/>
              </a:spcBef>
              <a:spcAft>
                <a:spcPts val="0"/>
              </a:spcAft>
              <a:buSzPts val="1800"/>
              <a:buNone/>
            </a:pPr>
            <a:endParaRPr/>
          </a:p>
        </p:txBody>
      </p:sp>
      <p:sp>
        <p:nvSpPr>
          <p:cNvPr id="560" name="Google Shape;560;p76"/>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pic>
        <p:nvPicPr>
          <p:cNvPr id="562" name="Google Shape;562;p7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92595" y="3909675"/>
            <a:ext cx="1917679" cy="1255975"/>
          </a:xfrm>
          <a:prstGeom prst="rect">
            <a:avLst/>
          </a:prstGeom>
          <a:noFill/>
          <a:ln>
            <a:noFill/>
          </a:ln>
        </p:spPr>
      </p:pic>
      <p:sp>
        <p:nvSpPr>
          <p:cNvPr id="561" name="Google Shape;561;p76">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7"/>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Instead of…</a:t>
            </a:r>
            <a:endParaRPr/>
          </a:p>
        </p:txBody>
      </p:sp>
      <p:sp>
        <p:nvSpPr>
          <p:cNvPr id="568" name="Google Shape;568;p77"/>
          <p:cNvSpPr txBox="1">
            <a:spLocks noGrp="1"/>
          </p:cNvSpPr>
          <p:nvPr>
            <p:ph type="body" idx="1"/>
          </p:nvPr>
        </p:nvSpPr>
        <p:spPr>
          <a:xfrm>
            <a:off x="1942425" y="1047675"/>
            <a:ext cx="6591900" cy="3714900"/>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SzPts val="1800"/>
              <a:buNone/>
            </a:pPr>
            <a:endParaRPr/>
          </a:p>
          <a:p>
            <a:pPr marL="0" lvl="0" indent="0" algn="l" rtl="0">
              <a:spcBef>
                <a:spcPts val="1000"/>
              </a:spcBef>
              <a:spcAft>
                <a:spcPts val="0"/>
              </a:spcAft>
              <a:buSzPts val="2800"/>
              <a:buNone/>
            </a:pPr>
            <a:r>
              <a:rPr lang="en" sz="2800"/>
              <a:t>“Students will understand that…”</a:t>
            </a:r>
            <a:br>
              <a:rPr lang="en"/>
            </a:br>
            <a:endParaRPr sz="2800"/>
          </a:p>
          <a:p>
            <a:pPr marL="0" lvl="0" indent="0" algn="l" rtl="0">
              <a:spcBef>
                <a:spcPts val="1000"/>
              </a:spcBef>
              <a:spcAft>
                <a:spcPts val="0"/>
              </a:spcAft>
              <a:buSzPts val="2800"/>
              <a:buNone/>
            </a:pPr>
            <a:r>
              <a:rPr lang="en" sz="2800"/>
              <a:t>					TRY</a:t>
            </a:r>
            <a:br>
              <a:rPr lang="en" sz="2800"/>
            </a:br>
            <a:endParaRPr sz="2800"/>
          </a:p>
          <a:p>
            <a:pPr marL="0" lvl="0" indent="0" algn="l" rtl="0">
              <a:spcBef>
                <a:spcPts val="1000"/>
              </a:spcBef>
              <a:spcAft>
                <a:spcPts val="0"/>
              </a:spcAft>
              <a:buSzPts val="2800"/>
              <a:buNone/>
            </a:pPr>
            <a:r>
              <a:rPr lang="en" sz="2800"/>
              <a:t>		“Students who demonstrate 			       understanding...”</a:t>
            </a:r>
            <a:endParaRPr/>
          </a:p>
        </p:txBody>
      </p:sp>
      <p:sp>
        <p:nvSpPr>
          <p:cNvPr id="569" name="Google Shape;569;p77"/>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570" name="Google Shape;570;p77">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8"/>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Adapting Lessons to Science Standards of Alaska</a:t>
            </a:r>
            <a:endParaRPr/>
          </a:p>
        </p:txBody>
      </p:sp>
      <p:sp>
        <p:nvSpPr>
          <p:cNvPr id="576" name="Google Shape;576;p78"/>
          <p:cNvSpPr txBox="1">
            <a:spLocks noGrp="1"/>
          </p:cNvSpPr>
          <p:nvPr>
            <p:ph type="body" idx="1"/>
          </p:nvPr>
        </p:nvSpPr>
        <p:spPr>
          <a:xfrm>
            <a:off x="1942420" y="1600200"/>
            <a:ext cx="3261000" cy="2833200"/>
          </a:xfrm>
          <a:prstGeom prst="rect">
            <a:avLst/>
          </a:prstGeom>
          <a:noFill/>
          <a:ln>
            <a:noFill/>
          </a:ln>
        </p:spPr>
        <p:txBody>
          <a:bodyPr spcFirstLastPara="1" wrap="square" lIns="91425" tIns="45700" rIns="91425" bIns="45700" anchor="t" anchorCtr="0">
            <a:noAutofit/>
          </a:bodyPr>
          <a:lstStyle/>
          <a:p>
            <a:pPr marL="342900" lvl="0" indent="0" algn="l" rtl="0">
              <a:spcBef>
                <a:spcPts val="0"/>
              </a:spcBef>
              <a:spcAft>
                <a:spcPts val="0"/>
              </a:spcAft>
              <a:buNone/>
            </a:pPr>
            <a:endParaRPr/>
          </a:p>
          <a:p>
            <a:pPr marL="342900" lvl="0" indent="-342900" algn="l" rtl="0">
              <a:spcBef>
                <a:spcPts val="0"/>
              </a:spcBef>
              <a:spcAft>
                <a:spcPts val="0"/>
              </a:spcAft>
              <a:buSzPts val="1800"/>
              <a:buChar char="🠶"/>
            </a:pPr>
            <a:r>
              <a:rPr lang="en"/>
              <a:t>Phenomena</a:t>
            </a:r>
            <a:endParaRPr/>
          </a:p>
          <a:p>
            <a:pPr marL="342900" lvl="0" indent="-342900" algn="l" rtl="0">
              <a:spcBef>
                <a:spcPts val="1000"/>
              </a:spcBef>
              <a:spcAft>
                <a:spcPts val="0"/>
              </a:spcAft>
              <a:buSzPts val="1800"/>
              <a:buChar char="🠶"/>
            </a:pPr>
            <a:r>
              <a:rPr lang="en"/>
              <a:t>Connections to local community and culture</a:t>
            </a:r>
            <a:endParaRPr/>
          </a:p>
          <a:p>
            <a:pPr marL="342900" lvl="0" indent="-342900" algn="l" rtl="0">
              <a:spcBef>
                <a:spcPts val="1000"/>
              </a:spcBef>
              <a:spcAft>
                <a:spcPts val="0"/>
              </a:spcAft>
              <a:buSzPts val="1800"/>
              <a:buChar char="🠶"/>
            </a:pPr>
            <a:r>
              <a:rPr lang="en"/>
              <a:t>Storylines</a:t>
            </a:r>
            <a:endParaRPr/>
          </a:p>
          <a:p>
            <a:pPr marL="342900" lvl="0" indent="-342900" algn="l" rtl="0">
              <a:spcBef>
                <a:spcPts val="1000"/>
              </a:spcBef>
              <a:spcAft>
                <a:spcPts val="0"/>
              </a:spcAft>
              <a:buSzPts val="1800"/>
              <a:buChar char="🠶"/>
            </a:pPr>
            <a:r>
              <a:rPr lang="en"/>
              <a:t>Students engaged in figuring out the phenomena</a:t>
            </a:r>
            <a:endParaRPr/>
          </a:p>
        </p:txBody>
      </p:sp>
      <p:sp>
        <p:nvSpPr>
          <p:cNvPr id="577" name="Google Shape;577;p78"/>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578" name="Google Shape;578;p78">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579" name="Google Shape;579;p7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79435" y="2086897"/>
            <a:ext cx="2778867" cy="139555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9"/>
          <p:cNvSpPr txBox="1">
            <a:spLocks noGrp="1"/>
          </p:cNvSpPr>
          <p:nvPr>
            <p:ph type="title"/>
          </p:nvPr>
        </p:nvSpPr>
        <p:spPr>
          <a:xfrm>
            <a:off x="1945200" y="468073"/>
            <a:ext cx="6589200" cy="1132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Connections to Community and Culture</a:t>
            </a:r>
            <a:endParaRPr/>
          </a:p>
        </p:txBody>
      </p:sp>
      <p:sp>
        <p:nvSpPr>
          <p:cNvPr id="585" name="Google Shape;585;p79"/>
          <p:cNvSpPr txBox="1">
            <a:spLocks noGrp="1"/>
          </p:cNvSpPr>
          <p:nvPr>
            <p:ph type="body" idx="1"/>
          </p:nvPr>
        </p:nvSpPr>
        <p:spPr>
          <a:xfrm>
            <a:off x="1942415" y="1600200"/>
            <a:ext cx="6591900" cy="2833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2200">
                <a:solidFill>
                  <a:srgbClr val="434343"/>
                </a:solidFill>
              </a:rPr>
              <a:t>In your area, what are some community and cultural influences?</a:t>
            </a:r>
            <a:endParaRPr sz="2200">
              <a:solidFill>
                <a:srgbClr val="434343"/>
              </a:solidFill>
            </a:endParaRPr>
          </a:p>
          <a:p>
            <a:pPr marL="457200" lvl="0" indent="-368300" algn="l" rtl="0">
              <a:spcBef>
                <a:spcPts val="1000"/>
              </a:spcBef>
              <a:spcAft>
                <a:spcPts val="0"/>
              </a:spcAft>
              <a:buClr>
                <a:srgbClr val="434343"/>
              </a:buClr>
              <a:buSzPts val="2200"/>
              <a:buChar char="🠶"/>
            </a:pPr>
            <a:r>
              <a:rPr lang="en" sz="2200">
                <a:solidFill>
                  <a:srgbClr val="434343"/>
                </a:solidFill>
              </a:rPr>
              <a:t>Oil and gas?</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Fishing?</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Mining?</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Subsistence?</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Native Alaskan culture/traditions?</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Sports?</a:t>
            </a:r>
            <a:endParaRPr sz="2200">
              <a:solidFill>
                <a:srgbClr val="434343"/>
              </a:solidFill>
            </a:endParaRPr>
          </a:p>
        </p:txBody>
      </p:sp>
      <p:sp>
        <p:nvSpPr>
          <p:cNvPr id="586" name="Google Shape;586;p79">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0"/>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Storylines</a:t>
            </a:r>
            <a:endParaRPr/>
          </a:p>
        </p:txBody>
      </p:sp>
      <p:sp>
        <p:nvSpPr>
          <p:cNvPr id="592" name="Google Shape;592;p80"/>
          <p:cNvSpPr txBox="1">
            <a:spLocks noGrp="1"/>
          </p:cNvSpPr>
          <p:nvPr>
            <p:ph type="body" idx="1"/>
          </p:nvPr>
        </p:nvSpPr>
        <p:spPr>
          <a:xfrm>
            <a:off x="1942425" y="1600200"/>
            <a:ext cx="6591900" cy="3046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Clr>
                <a:srgbClr val="434343"/>
              </a:buClr>
              <a:buSzPts val="2200"/>
              <a:buChar char="🠶"/>
            </a:pPr>
            <a:r>
              <a:rPr lang="en" sz="2200">
                <a:solidFill>
                  <a:srgbClr val="434343"/>
                </a:solidFill>
              </a:rPr>
              <a:t>Sequence of lessons</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Driven by student questions </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Goal is to explain phenomenon</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Each piece adds to their explanation</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Each piece creates new questions</a:t>
            </a:r>
            <a:endParaRPr sz="2200">
              <a:solidFill>
                <a:srgbClr val="434343"/>
              </a:solidFill>
            </a:endParaRPr>
          </a:p>
          <a:p>
            <a:pPr marL="457200" lvl="0" indent="-368300" algn="l" rtl="0">
              <a:spcBef>
                <a:spcPts val="0"/>
              </a:spcBef>
              <a:spcAft>
                <a:spcPts val="0"/>
              </a:spcAft>
              <a:buClr>
                <a:srgbClr val="434343"/>
              </a:buClr>
              <a:buSzPts val="2200"/>
              <a:buChar char="🠶"/>
            </a:pPr>
            <a:r>
              <a:rPr lang="en" sz="2200">
                <a:solidFill>
                  <a:srgbClr val="434343"/>
                </a:solidFill>
              </a:rPr>
              <a:t>Builds core ideas and cross cutting concepts</a:t>
            </a:r>
            <a:endParaRPr sz="2200">
              <a:solidFill>
                <a:srgbClr val="434343"/>
              </a:solidFill>
            </a:endParaRPr>
          </a:p>
          <a:p>
            <a:pPr marL="457200" lvl="0" indent="-342900" algn="l" rtl="0">
              <a:spcBef>
                <a:spcPts val="0"/>
              </a:spcBef>
              <a:spcAft>
                <a:spcPts val="0"/>
              </a:spcAft>
              <a:buSzPts val="1800"/>
              <a:buChar char="🠶"/>
            </a:pPr>
            <a:r>
              <a:rPr lang="en" u="sng">
                <a:solidFill>
                  <a:schemeClr val="hlink"/>
                </a:solidFill>
                <a:hlinkClick r:id="rId3"/>
              </a:rPr>
              <a:t>https://www.nextgenstorylines.org/what-are-storylines</a:t>
            </a:r>
            <a:endParaRPr/>
          </a:p>
          <a:p>
            <a:pPr marL="457200" lvl="0" indent="0" algn="l" rtl="0">
              <a:spcBef>
                <a:spcPts val="1000"/>
              </a:spcBef>
              <a:spcAft>
                <a:spcPts val="0"/>
              </a:spcAft>
              <a:buNone/>
            </a:pPr>
            <a:endParaRPr/>
          </a:p>
        </p:txBody>
      </p:sp>
      <p:sp>
        <p:nvSpPr>
          <p:cNvPr id="593" name="Google Shape;593;p80">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1"/>
          <p:cNvSpPr txBox="1">
            <a:spLocks noGrp="1"/>
          </p:cNvSpPr>
          <p:nvPr>
            <p:ph type="body" idx="1"/>
          </p:nvPr>
        </p:nvSpPr>
        <p:spPr>
          <a:xfrm>
            <a:off x="1676250" y="790838"/>
            <a:ext cx="6591900" cy="3912300"/>
          </a:xfrm>
          <a:prstGeom prst="rect">
            <a:avLst/>
          </a:prstGeom>
        </p:spPr>
        <p:txBody>
          <a:bodyPr spcFirstLastPara="1" wrap="square" lIns="91425" tIns="45700" rIns="91425" bIns="45700" anchor="t" anchorCtr="0">
            <a:noAutofit/>
          </a:bodyPr>
          <a:lstStyle/>
          <a:p>
            <a:pPr marL="342900" lvl="0" indent="-336550" algn="l" rtl="0">
              <a:spcBef>
                <a:spcPts val="0"/>
              </a:spcBef>
              <a:spcAft>
                <a:spcPts val="0"/>
              </a:spcAft>
              <a:buClr>
                <a:srgbClr val="000000"/>
              </a:buClr>
              <a:buSzPts val="2120"/>
              <a:buFont typeface="Arial"/>
              <a:buChar char="●"/>
            </a:pPr>
            <a:r>
              <a:rPr lang="en" sz="2120">
                <a:solidFill>
                  <a:srgbClr val="000000"/>
                </a:solidFill>
                <a:latin typeface="Arial"/>
                <a:ea typeface="Arial"/>
                <a:cs typeface="Arial"/>
                <a:sym typeface="Arial"/>
              </a:rPr>
              <a:t>Let’s Talk About The Weather!</a:t>
            </a:r>
            <a:endParaRPr sz="2120">
              <a:solidFill>
                <a:srgbClr val="000000"/>
              </a:solidFill>
              <a:latin typeface="Arial"/>
              <a:ea typeface="Arial"/>
              <a:cs typeface="Arial"/>
              <a:sym typeface="Arial"/>
            </a:endParaRPr>
          </a:p>
          <a:p>
            <a:pPr marL="342900" lvl="0" indent="-336550" algn="l" rtl="0">
              <a:spcBef>
                <a:spcPts val="0"/>
              </a:spcBef>
              <a:spcAft>
                <a:spcPts val="0"/>
              </a:spcAft>
              <a:buClr>
                <a:srgbClr val="000000"/>
              </a:buClr>
              <a:buSzPts val="2120"/>
              <a:buFont typeface="Arial"/>
              <a:buChar char="●"/>
            </a:pPr>
            <a:r>
              <a:rPr lang="en" sz="2120" b="1" i="1">
                <a:solidFill>
                  <a:srgbClr val="000000"/>
                </a:solidFill>
                <a:latin typeface="Arial"/>
                <a:ea typeface="Arial"/>
                <a:cs typeface="Arial"/>
                <a:sym typeface="Arial"/>
              </a:rPr>
              <a:t>Chat ~ If you were a weather report, what would your forecast be?</a:t>
            </a:r>
            <a:endParaRPr sz="2120" b="1" i="1">
              <a:solidFill>
                <a:srgbClr val="000000"/>
              </a:solidFill>
              <a:latin typeface="Arial"/>
              <a:ea typeface="Arial"/>
              <a:cs typeface="Arial"/>
              <a:sym typeface="Arial"/>
            </a:endParaRPr>
          </a:p>
          <a:p>
            <a:pPr marL="342900" lvl="0" indent="-336550" algn="l" rtl="0">
              <a:spcBef>
                <a:spcPts val="1000"/>
              </a:spcBef>
              <a:spcAft>
                <a:spcPts val="0"/>
              </a:spcAft>
              <a:buClr>
                <a:srgbClr val="000000"/>
              </a:buClr>
              <a:buSzPts val="2120"/>
              <a:buFont typeface="Arial"/>
              <a:buChar char="●"/>
            </a:pPr>
            <a:r>
              <a:rPr lang="en" sz="2120">
                <a:solidFill>
                  <a:srgbClr val="000000"/>
                </a:solidFill>
                <a:latin typeface="Arial"/>
                <a:ea typeface="Arial"/>
                <a:cs typeface="Arial"/>
                <a:sym typeface="Arial"/>
              </a:rPr>
              <a:t>Use your Alaska filter!</a:t>
            </a:r>
            <a:endParaRPr sz="1700">
              <a:solidFill>
                <a:srgbClr val="000000"/>
              </a:solidFill>
              <a:latin typeface="Arial"/>
              <a:ea typeface="Arial"/>
              <a:cs typeface="Arial"/>
              <a:sym typeface="Arial"/>
            </a:endParaRPr>
          </a:p>
          <a:p>
            <a:pPr marL="342900" lvl="0" indent="-336550" algn="l" rtl="0">
              <a:spcBef>
                <a:spcPts val="1000"/>
              </a:spcBef>
              <a:spcAft>
                <a:spcPts val="0"/>
              </a:spcAft>
              <a:buClr>
                <a:srgbClr val="000000"/>
              </a:buClr>
              <a:buSzPts val="2120"/>
              <a:buFont typeface="Arial"/>
              <a:buChar char="●"/>
            </a:pPr>
            <a:r>
              <a:rPr lang="en" sz="2120">
                <a:solidFill>
                  <a:srgbClr val="000000"/>
                </a:solidFill>
                <a:latin typeface="Arial"/>
                <a:ea typeface="Arial"/>
                <a:cs typeface="Arial"/>
                <a:sym typeface="Arial"/>
              </a:rPr>
              <a:t>The Standards</a:t>
            </a:r>
            <a:endParaRPr sz="2120">
              <a:solidFill>
                <a:srgbClr val="000000"/>
              </a:solidFill>
              <a:latin typeface="Arial"/>
              <a:ea typeface="Arial"/>
              <a:cs typeface="Arial"/>
              <a:sym typeface="Arial"/>
            </a:endParaRPr>
          </a:p>
          <a:p>
            <a:pPr marL="342900" lvl="0" indent="-336550" algn="l" rtl="0">
              <a:spcBef>
                <a:spcPts val="1000"/>
              </a:spcBef>
              <a:spcAft>
                <a:spcPts val="0"/>
              </a:spcAft>
              <a:buClr>
                <a:srgbClr val="000000"/>
              </a:buClr>
              <a:buSzPts val="2120"/>
              <a:buFont typeface="Arial"/>
              <a:buChar char="●"/>
            </a:pPr>
            <a:r>
              <a:rPr lang="en" sz="2120">
                <a:solidFill>
                  <a:srgbClr val="000000"/>
                </a:solidFill>
                <a:latin typeface="Arial"/>
                <a:ea typeface="Arial"/>
                <a:cs typeface="Arial"/>
                <a:sym typeface="Arial"/>
              </a:rPr>
              <a:t>The Phenomenon ~ Weather study</a:t>
            </a:r>
            <a:endParaRPr sz="1700">
              <a:solidFill>
                <a:srgbClr val="000000"/>
              </a:solidFill>
              <a:latin typeface="Arial"/>
              <a:ea typeface="Arial"/>
              <a:cs typeface="Arial"/>
              <a:sym typeface="Arial"/>
            </a:endParaRPr>
          </a:p>
          <a:p>
            <a:pPr marL="342900" lvl="0" indent="-336550" algn="l" rtl="0">
              <a:spcBef>
                <a:spcPts val="1000"/>
              </a:spcBef>
              <a:spcAft>
                <a:spcPts val="0"/>
              </a:spcAft>
              <a:buClr>
                <a:srgbClr val="000000"/>
              </a:buClr>
              <a:buSzPts val="2120"/>
              <a:buFont typeface="Arial"/>
              <a:buChar char="●"/>
            </a:pPr>
            <a:r>
              <a:rPr lang="en" sz="2120">
                <a:solidFill>
                  <a:srgbClr val="000000"/>
                </a:solidFill>
                <a:latin typeface="Arial"/>
                <a:ea typeface="Arial"/>
                <a:cs typeface="Arial"/>
                <a:sym typeface="Arial"/>
              </a:rPr>
              <a:t>The Search ~</a:t>
            </a:r>
            <a:br>
              <a:rPr lang="en" sz="2120">
                <a:solidFill>
                  <a:srgbClr val="000000"/>
                </a:solidFill>
                <a:latin typeface="Arial"/>
                <a:ea typeface="Arial"/>
                <a:cs typeface="Arial"/>
                <a:sym typeface="Arial"/>
              </a:rPr>
            </a:br>
            <a:r>
              <a:rPr lang="en" sz="2120">
                <a:solidFill>
                  <a:srgbClr val="000000"/>
                </a:solidFill>
                <a:latin typeface="Arial"/>
                <a:ea typeface="Arial"/>
                <a:cs typeface="Arial"/>
                <a:sym typeface="Arial"/>
              </a:rPr>
              <a:t>Finding lessons related to phenomena</a:t>
            </a:r>
            <a:br>
              <a:rPr lang="en" sz="2120">
                <a:solidFill>
                  <a:srgbClr val="000000"/>
                </a:solidFill>
                <a:latin typeface="Arial"/>
                <a:ea typeface="Arial"/>
                <a:cs typeface="Arial"/>
                <a:sym typeface="Arial"/>
              </a:rPr>
            </a:br>
            <a:r>
              <a:rPr lang="en" sz="2120">
                <a:solidFill>
                  <a:srgbClr val="000000"/>
                </a:solidFill>
                <a:latin typeface="Arial"/>
                <a:ea typeface="Arial"/>
                <a:cs typeface="Arial"/>
                <a:sym typeface="Arial"/>
              </a:rPr>
              <a:t>Vetting the lessons… Are they 3 Dimensional?</a:t>
            </a:r>
            <a:endParaRPr sz="1700">
              <a:solidFill>
                <a:srgbClr val="000000"/>
              </a:solidFill>
              <a:latin typeface="Arial"/>
              <a:ea typeface="Arial"/>
              <a:cs typeface="Arial"/>
              <a:sym typeface="Arial"/>
            </a:endParaRPr>
          </a:p>
          <a:p>
            <a:pPr marL="342900" lvl="0" indent="-336550" algn="l" rtl="0">
              <a:spcBef>
                <a:spcPts val="1000"/>
              </a:spcBef>
              <a:spcAft>
                <a:spcPts val="0"/>
              </a:spcAft>
              <a:buClr>
                <a:srgbClr val="000000"/>
              </a:buClr>
              <a:buSzPts val="2120"/>
              <a:buFont typeface="Arial"/>
              <a:buChar char="●"/>
            </a:pPr>
            <a:r>
              <a:rPr lang="en" sz="2120">
                <a:solidFill>
                  <a:srgbClr val="000000"/>
                </a:solidFill>
                <a:latin typeface="Arial"/>
                <a:ea typeface="Arial"/>
                <a:cs typeface="Arial"/>
                <a:sym typeface="Arial"/>
              </a:rPr>
              <a:t>The Fun Part ~ guiding learning</a:t>
            </a:r>
            <a:endParaRPr sz="1700">
              <a:solidFill>
                <a:srgbClr val="000000"/>
              </a:solidFill>
              <a:latin typeface="Arial"/>
              <a:ea typeface="Arial"/>
              <a:cs typeface="Arial"/>
              <a:sym typeface="Arial"/>
            </a:endParaRPr>
          </a:p>
          <a:p>
            <a:pPr marL="342900" lvl="0" indent="-336550" algn="l" rtl="0">
              <a:spcBef>
                <a:spcPts val="1000"/>
              </a:spcBef>
              <a:spcAft>
                <a:spcPts val="0"/>
              </a:spcAft>
              <a:buClr>
                <a:srgbClr val="000000"/>
              </a:buClr>
              <a:buSzPts val="2120"/>
              <a:buFont typeface="Arial"/>
              <a:buChar char="●"/>
            </a:pPr>
            <a:r>
              <a:rPr lang="en" sz="2120">
                <a:solidFill>
                  <a:srgbClr val="000000"/>
                </a:solidFill>
                <a:latin typeface="Arial"/>
                <a:ea typeface="Arial"/>
                <a:cs typeface="Arial"/>
                <a:sym typeface="Arial"/>
              </a:rPr>
              <a:t>The Assessment ~ check for understanding</a:t>
            </a:r>
            <a:endParaRPr sz="1700">
              <a:solidFill>
                <a:srgbClr val="000000"/>
              </a:solidFill>
              <a:latin typeface="Arial"/>
              <a:ea typeface="Arial"/>
              <a:cs typeface="Arial"/>
              <a:sym typeface="Arial"/>
            </a:endParaRPr>
          </a:p>
          <a:p>
            <a:pPr marL="342900" lvl="0" indent="-237172" algn="l" rtl="0">
              <a:spcBef>
                <a:spcPts val="1000"/>
              </a:spcBef>
              <a:spcAft>
                <a:spcPts val="0"/>
              </a:spcAft>
              <a:buNone/>
            </a:pPr>
            <a:endParaRPr sz="1565">
              <a:solidFill>
                <a:srgbClr val="000000"/>
              </a:solidFill>
              <a:latin typeface="Arial"/>
              <a:ea typeface="Arial"/>
              <a:cs typeface="Arial"/>
              <a:sym typeface="Arial"/>
            </a:endParaRPr>
          </a:p>
          <a:p>
            <a:pPr marL="0" lvl="0" indent="0" algn="l" rtl="0">
              <a:spcBef>
                <a:spcPts val="1000"/>
              </a:spcBef>
              <a:spcAft>
                <a:spcPts val="0"/>
              </a:spcAft>
              <a:buNone/>
            </a:pPr>
            <a:endParaRPr/>
          </a:p>
        </p:txBody>
      </p:sp>
      <p:sp>
        <p:nvSpPr>
          <p:cNvPr id="600" name="Google Shape;600;p81">
            <a:extLst>
              <a:ext uri="{C183D7F6-B498-43B3-948B-1728B52AA6E4}">
                <adec:decorative xmlns:adec="http://schemas.microsoft.com/office/drawing/2017/decorative" val="1"/>
              </a:ext>
            </a:extLst>
          </p:cNvPr>
          <p:cNvSpPr txBox="1">
            <a:spLocks noGrp="1"/>
          </p:cNvSpPr>
          <p:nvPr>
            <p:ph type="sldNum" idx="12"/>
          </p:nvPr>
        </p:nvSpPr>
        <p:spPr>
          <a:xfrm>
            <a:off x="565378" y="591053"/>
            <a:ext cx="585000" cy="2055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39</a:t>
            </a:fld>
            <a:endParaRPr/>
          </a:p>
        </p:txBody>
      </p:sp>
      <p:sp>
        <p:nvSpPr>
          <p:cNvPr id="601" name="Google Shape;601;p81"/>
          <p:cNvSpPr txBox="1">
            <a:spLocks noGrp="1"/>
          </p:cNvSpPr>
          <p:nvPr>
            <p:ph type="title" idx="4294967295"/>
          </p:nvPr>
        </p:nvSpPr>
        <p:spPr>
          <a:xfrm>
            <a:off x="1553100" y="113156"/>
            <a:ext cx="7741500" cy="68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40" b="0" i="0" u="none" strike="noStrike" kern="0" cap="none" spc="0" normalizeH="0" baseline="0" noProof="0" dirty="0">
                <a:ln>
                  <a:noFill/>
                </a:ln>
                <a:solidFill>
                  <a:srgbClr val="1481AA"/>
                </a:solidFill>
                <a:effectLst/>
                <a:uLnTx/>
                <a:uFillTx/>
                <a:latin typeface="Century Gothic"/>
                <a:ea typeface="Century Gothic"/>
                <a:cs typeface="Century Gothic"/>
                <a:sym typeface="Century Gothic"/>
              </a:rPr>
              <a:t>How does this all come together?</a:t>
            </a:r>
          </a:p>
        </p:txBody>
      </p:sp>
      <p:pic>
        <p:nvPicPr>
          <p:cNvPr id="602" name="Google Shape;602;p8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049125" y="2179088"/>
            <a:ext cx="1135781" cy="1135781"/>
          </a:xfrm>
          <a:prstGeom prst="rect">
            <a:avLst/>
          </a:prstGeom>
          <a:noFill/>
          <a:ln>
            <a:noFill/>
          </a:ln>
        </p:spPr>
      </p:pic>
      <p:pic>
        <p:nvPicPr>
          <p:cNvPr id="603" name="Google Shape;603;p8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022675" y="1722085"/>
            <a:ext cx="1135779" cy="567890"/>
          </a:xfrm>
          <a:prstGeom prst="rect">
            <a:avLst/>
          </a:prstGeom>
          <a:noFill/>
          <a:ln>
            <a:noFill/>
          </a:ln>
        </p:spPr>
      </p:pic>
      <p:pic>
        <p:nvPicPr>
          <p:cNvPr id="604" name="Google Shape;604;p8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353677" y="1777425"/>
            <a:ext cx="612204" cy="512550"/>
          </a:xfrm>
          <a:prstGeom prst="rect">
            <a:avLst/>
          </a:prstGeom>
          <a:noFill/>
          <a:ln>
            <a:noFill/>
          </a:ln>
        </p:spPr>
      </p:pic>
      <p:pic>
        <p:nvPicPr>
          <p:cNvPr id="605" name="Google Shape;605;p8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39429" y="1777425"/>
            <a:ext cx="612204" cy="512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6"/>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Zoom Norms</a:t>
            </a:r>
            <a:br>
              <a:rPr lang="en"/>
            </a:br>
            <a:endParaRPr/>
          </a:p>
        </p:txBody>
      </p:sp>
      <p:sp>
        <p:nvSpPr>
          <p:cNvPr id="306" name="Google Shape;306;p46"/>
          <p:cNvSpPr txBox="1">
            <a:spLocks noGrp="1"/>
          </p:cNvSpPr>
          <p:nvPr>
            <p:ph type="body" idx="1"/>
          </p:nvPr>
        </p:nvSpPr>
        <p:spPr>
          <a:xfrm>
            <a:off x="1943850" y="1428675"/>
            <a:ext cx="6591900" cy="3297000"/>
          </a:xfrm>
          <a:prstGeom prst="rect">
            <a:avLst/>
          </a:prstGeom>
          <a:noFill/>
          <a:ln>
            <a:noFill/>
          </a:ln>
        </p:spPr>
        <p:txBody>
          <a:bodyPr spcFirstLastPara="1" wrap="square" lIns="91425" tIns="45700" rIns="91425" bIns="45700" anchor="t" anchorCtr="0">
            <a:noAutofit/>
          </a:bodyPr>
          <a:lstStyle/>
          <a:p>
            <a:pPr marL="342900" lvl="0" indent="-361950" algn="l" rtl="0">
              <a:lnSpc>
                <a:spcPct val="80000"/>
              </a:lnSpc>
              <a:spcBef>
                <a:spcPts val="0"/>
              </a:spcBef>
              <a:spcAft>
                <a:spcPts val="0"/>
              </a:spcAft>
              <a:buSzPts val="2680"/>
              <a:buChar char="🠶"/>
            </a:pPr>
            <a:r>
              <a:rPr lang="en" sz="2680" dirty="0"/>
              <a:t>Be Present</a:t>
            </a:r>
            <a:endParaRPr sz="2100" dirty="0"/>
          </a:p>
          <a:p>
            <a:pPr marL="342900" lvl="0" indent="-361950" algn="l" rtl="0">
              <a:lnSpc>
                <a:spcPct val="80000"/>
              </a:lnSpc>
              <a:spcBef>
                <a:spcPts val="1000"/>
              </a:spcBef>
              <a:spcAft>
                <a:spcPts val="0"/>
              </a:spcAft>
              <a:buSzPts val="2680"/>
              <a:buChar char="🠶"/>
            </a:pPr>
            <a:r>
              <a:rPr lang="en" sz="2680" dirty="0"/>
              <a:t>Be Curious</a:t>
            </a:r>
            <a:endParaRPr sz="2100" dirty="0"/>
          </a:p>
          <a:p>
            <a:pPr marL="342900" lvl="0" indent="-342900" algn="l" rtl="0">
              <a:lnSpc>
                <a:spcPct val="80000"/>
              </a:lnSpc>
              <a:spcBef>
                <a:spcPts val="1000"/>
              </a:spcBef>
              <a:spcAft>
                <a:spcPts val="0"/>
              </a:spcAft>
              <a:buSzPts val="2380"/>
              <a:buChar char="🠶"/>
            </a:pPr>
            <a:r>
              <a:rPr lang="en" sz="2680" dirty="0"/>
              <a:t>Be Open to Sharing</a:t>
            </a:r>
            <a:br>
              <a:rPr lang="en" sz="2380" dirty="0"/>
            </a:br>
            <a:endParaRPr sz="1530" dirty="0"/>
          </a:p>
          <a:p>
            <a:pPr marL="0" lvl="0" indent="0" algn="l" rtl="0">
              <a:lnSpc>
                <a:spcPct val="80000"/>
              </a:lnSpc>
              <a:spcBef>
                <a:spcPts val="1000"/>
              </a:spcBef>
              <a:spcAft>
                <a:spcPts val="0"/>
              </a:spcAft>
              <a:buSzPts val="2380"/>
              <a:buNone/>
            </a:pPr>
            <a:r>
              <a:rPr lang="en" sz="2380" dirty="0"/>
              <a:t>	</a:t>
            </a:r>
            <a:br>
              <a:rPr lang="en" sz="2380" dirty="0"/>
            </a:br>
            <a:r>
              <a:rPr lang="en" sz="2380" dirty="0"/>
              <a:t>	</a:t>
            </a:r>
            <a:r>
              <a:rPr lang="en" sz="2380" dirty="0">
                <a:solidFill>
                  <a:srgbClr val="1581AA"/>
                </a:solidFill>
              </a:rPr>
              <a:t>Rename:</a:t>
            </a:r>
            <a:br>
              <a:rPr lang="en" sz="2380" dirty="0">
                <a:solidFill>
                  <a:srgbClr val="1581AA"/>
                </a:solidFill>
              </a:rPr>
            </a:br>
            <a:r>
              <a:rPr lang="en" sz="2380" dirty="0"/>
              <a:t>	Name, Grade Level, Where you teach</a:t>
            </a:r>
            <a:endParaRPr sz="1530" dirty="0"/>
          </a:p>
          <a:p>
            <a:pPr marL="342900" lvl="0" indent="-245745" algn="l" rtl="0">
              <a:lnSpc>
                <a:spcPct val="80000"/>
              </a:lnSpc>
              <a:spcBef>
                <a:spcPts val="1000"/>
              </a:spcBef>
              <a:spcAft>
                <a:spcPts val="0"/>
              </a:spcAft>
              <a:buSzPts val="1530"/>
              <a:buNone/>
            </a:pPr>
            <a:endParaRPr sz="1530" dirty="0"/>
          </a:p>
        </p:txBody>
      </p:sp>
      <p:sp>
        <p:nvSpPr>
          <p:cNvPr id="307" name="Google Shape;307;p46"/>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308" name="Google Shape;308;p46">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1" name="Google Shape;611;p82">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2" name="Title 1">
            <a:extLst>
              <a:ext uri="{FF2B5EF4-FFF2-40B4-BE49-F238E27FC236}">
                <a16:creationId xmlns:a16="http://schemas.microsoft.com/office/drawing/2014/main" id="{D122F870-8FF7-4AFB-AE6E-5B09B6A8532A}"/>
              </a:ext>
            </a:extLst>
          </p:cNvPr>
          <p:cNvSpPr>
            <a:spLocks noGrp="1"/>
          </p:cNvSpPr>
          <p:nvPr>
            <p:ph type="title"/>
          </p:nvPr>
        </p:nvSpPr>
        <p:spPr>
          <a:xfrm>
            <a:off x="1945201" y="-960600"/>
            <a:ext cx="6589200" cy="960600"/>
          </a:xfrm>
        </p:spPr>
        <p:txBody>
          <a:bodyPr spcFirstLastPara="1" wrap="square" lIns="91425" tIns="45700" rIns="91425" bIns="45700" anchor="b" anchorCtr="0">
            <a:noAutofit/>
          </a:bodyPr>
          <a:lstStyle/>
          <a:p>
            <a:r>
              <a:rPr lang="en-US" dirty="0"/>
              <a:t>Weather Humor</a:t>
            </a:r>
          </a:p>
        </p:txBody>
      </p:sp>
      <p:pic>
        <p:nvPicPr>
          <p:cNvPr id="612" name="Google Shape;612;p82" descr="Image of three clouds a Mother cloud, a big brother cloud and little brother cloud. The big brother says Mom, looks like Johnny couldn't hold it again as the little cloud is raining."/>
          <p:cNvPicPr preferRelativeResize="0"/>
          <p:nvPr/>
        </p:nvPicPr>
        <p:blipFill>
          <a:blip r:embed="rId3">
            <a:alphaModFix/>
          </a:blip>
          <a:stretch>
            <a:fillRect/>
          </a:stretch>
        </p:blipFill>
        <p:spPr>
          <a:xfrm>
            <a:off x="2406350" y="41875"/>
            <a:ext cx="4643851" cy="4643851"/>
          </a:xfrm>
          <a:prstGeom prst="rect">
            <a:avLst/>
          </a:prstGeom>
          <a:noFill/>
          <a:ln>
            <a:noFill/>
          </a:ln>
        </p:spPr>
      </p:pic>
      <p:sp>
        <p:nvSpPr>
          <p:cNvPr id="610" name="Google Shape;610;p82"/>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3"/>
          <p:cNvSpPr txBox="1">
            <a:spLocks noGrp="1"/>
          </p:cNvSpPr>
          <p:nvPr>
            <p:ph type="title"/>
          </p:nvPr>
        </p:nvSpPr>
        <p:spPr>
          <a:xfrm>
            <a:off x="2007800" y="244025"/>
            <a:ext cx="3131100" cy="637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240"/>
              <a:buFont typeface="Century Gothic"/>
              <a:buNone/>
            </a:pPr>
            <a:r>
              <a:rPr lang="en" sz="3240"/>
              <a:t>The Standards</a:t>
            </a:r>
            <a:endParaRPr sz="3240"/>
          </a:p>
        </p:txBody>
      </p:sp>
      <p:sp>
        <p:nvSpPr>
          <p:cNvPr id="618" name="Google Shape;618;p83"/>
          <p:cNvSpPr txBox="1">
            <a:spLocks noGrp="1"/>
          </p:cNvSpPr>
          <p:nvPr>
            <p:ph type="ftr" idx="11"/>
          </p:nvPr>
        </p:nvSpPr>
        <p:spPr>
          <a:xfrm>
            <a:off x="1942415" y="3451393"/>
            <a:ext cx="5716500" cy="205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619" name="Google Shape;619;p83">
            <a:extLst>
              <a:ext uri="{C183D7F6-B498-43B3-948B-1728B52AA6E4}">
                <adec:decorative xmlns:adec="http://schemas.microsoft.com/office/drawing/2017/decorative" val="1"/>
              </a:ext>
            </a:extLst>
          </p:cNvPr>
          <p:cNvSpPr txBox="1">
            <a:spLocks noGrp="1"/>
          </p:cNvSpPr>
          <p:nvPr>
            <p:ph type="sldNum" idx="12"/>
          </p:nvPr>
        </p:nvSpPr>
        <p:spPr>
          <a:xfrm>
            <a:off x="551828" y="592028"/>
            <a:ext cx="585000" cy="205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41</a:t>
            </a:fld>
            <a:endParaRPr/>
          </a:p>
        </p:txBody>
      </p:sp>
      <p:pic>
        <p:nvPicPr>
          <p:cNvPr id="620" name="Google Shape;620;p83" descr="3. Weather and Climate&#10;Student's who demonstrate understanding can:&#10;3-ESS2-1&#10;Represent data in tables and graphical displays to describe typical weather conditions expected during a particular season.&#10;3-ESS2-2 Obtain and combine information to describe climates in different regions of the world.&#10;3-ESS2-2 Make a claim about the merit of a design solution that reduces the impacts of a weather  related hazard."/>
          <p:cNvPicPr preferRelativeResize="0"/>
          <p:nvPr/>
        </p:nvPicPr>
        <p:blipFill>
          <a:blip r:embed="rId3">
            <a:alphaModFix/>
          </a:blip>
          <a:stretch>
            <a:fillRect/>
          </a:stretch>
        </p:blipFill>
        <p:spPr>
          <a:xfrm>
            <a:off x="1431500" y="881832"/>
            <a:ext cx="7462900" cy="2890544"/>
          </a:xfrm>
          <a:prstGeom prst="rect">
            <a:avLst/>
          </a:prstGeom>
          <a:noFill/>
          <a:ln>
            <a:noFill/>
          </a:ln>
        </p:spPr>
      </p:pic>
      <p:sp>
        <p:nvSpPr>
          <p:cNvPr id="621" name="Google Shape;621;p83"/>
          <p:cNvSpPr/>
          <p:nvPr/>
        </p:nvSpPr>
        <p:spPr>
          <a:xfrm rot="-1601609">
            <a:off x="1070561" y="3772484"/>
            <a:ext cx="2094977" cy="1174932"/>
          </a:xfrm>
          <a:prstGeom prst="rightArrowCallout">
            <a:avLst>
              <a:gd name="adj1" fmla="val 25000"/>
              <a:gd name="adj2" fmla="val 25000"/>
              <a:gd name="adj3" fmla="val 25000"/>
              <a:gd name="adj4" fmla="val 6497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t>Find at AK DEED SSA website</a:t>
            </a:r>
            <a:endParaRPr sz="1800" b="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4"/>
          <p:cNvSpPr txBox="1">
            <a:spLocks noGrp="1"/>
          </p:cNvSpPr>
          <p:nvPr>
            <p:ph type="title"/>
          </p:nvPr>
        </p:nvSpPr>
        <p:spPr>
          <a:xfrm>
            <a:off x="1840876" y="373710"/>
            <a:ext cx="6589200" cy="1281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dirty="0"/>
              <a:t>Where do I find 3-D lessons?</a:t>
            </a:r>
            <a:endParaRPr dirty="0"/>
          </a:p>
        </p:txBody>
      </p:sp>
      <p:sp>
        <p:nvSpPr>
          <p:cNvPr id="627" name="Google Shape;627;p84"/>
          <p:cNvSpPr txBox="1">
            <a:spLocks noGrp="1"/>
          </p:cNvSpPr>
          <p:nvPr>
            <p:ph type="ftr" idx="11"/>
          </p:nvPr>
        </p:nvSpPr>
        <p:spPr>
          <a:xfrm>
            <a:off x="1942415" y="6135809"/>
            <a:ext cx="57165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630" name="Google Shape;630;p84"/>
          <p:cNvSpPr/>
          <p:nvPr/>
        </p:nvSpPr>
        <p:spPr>
          <a:xfrm>
            <a:off x="607450" y="928000"/>
            <a:ext cx="2218200" cy="12810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Century Gothic"/>
                <a:ea typeface="Century Gothic"/>
                <a:cs typeface="Century Gothic"/>
                <a:sym typeface="Century Gothic"/>
              </a:rPr>
              <a:t>Project Learning Tree</a:t>
            </a:r>
            <a:endParaRPr sz="2400" b="1">
              <a:latin typeface="Century Gothic"/>
              <a:ea typeface="Century Gothic"/>
              <a:cs typeface="Century Gothic"/>
              <a:sym typeface="Century Gothic"/>
            </a:endParaRPr>
          </a:p>
        </p:txBody>
      </p:sp>
      <p:sp>
        <p:nvSpPr>
          <p:cNvPr id="634" name="Google Shape;634;p84"/>
          <p:cNvSpPr/>
          <p:nvPr/>
        </p:nvSpPr>
        <p:spPr>
          <a:xfrm>
            <a:off x="4136625" y="1311225"/>
            <a:ext cx="1846200" cy="9036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Century Gothic"/>
                <a:ea typeface="Century Gothic"/>
                <a:cs typeface="Century Gothic"/>
                <a:sym typeface="Century Gothic"/>
              </a:rPr>
              <a:t>Google! :)</a:t>
            </a:r>
            <a:endParaRPr sz="2400" b="1">
              <a:latin typeface="Century Gothic"/>
              <a:ea typeface="Century Gothic"/>
              <a:cs typeface="Century Gothic"/>
              <a:sym typeface="Century Gothic"/>
            </a:endParaRPr>
          </a:p>
        </p:txBody>
      </p:sp>
      <p:sp>
        <p:nvSpPr>
          <p:cNvPr id="629" name="Google Shape;629;p84"/>
          <p:cNvSpPr/>
          <p:nvPr/>
        </p:nvSpPr>
        <p:spPr>
          <a:xfrm>
            <a:off x="6934450" y="1311225"/>
            <a:ext cx="1846200" cy="9036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Century Gothic"/>
                <a:ea typeface="Century Gothic"/>
                <a:cs typeface="Century Gothic"/>
                <a:sym typeface="Century Gothic"/>
              </a:rPr>
              <a:t>Project WILD</a:t>
            </a:r>
            <a:endParaRPr sz="2400" b="1">
              <a:latin typeface="Century Gothic"/>
              <a:ea typeface="Century Gothic"/>
              <a:cs typeface="Century Gothic"/>
              <a:sym typeface="Century Gothic"/>
            </a:endParaRPr>
          </a:p>
        </p:txBody>
      </p:sp>
      <p:sp>
        <p:nvSpPr>
          <p:cNvPr id="633" name="Google Shape;633;p84"/>
          <p:cNvSpPr/>
          <p:nvPr/>
        </p:nvSpPr>
        <p:spPr>
          <a:xfrm>
            <a:off x="2184725" y="2303972"/>
            <a:ext cx="2316600" cy="12810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Century Gothic"/>
                <a:ea typeface="Century Gothic"/>
                <a:cs typeface="Century Gothic"/>
                <a:sym typeface="Century Gothic"/>
              </a:rPr>
              <a:t>District Curriculum Resources</a:t>
            </a:r>
            <a:endParaRPr sz="2400" b="1">
              <a:latin typeface="Century Gothic"/>
              <a:ea typeface="Century Gothic"/>
              <a:cs typeface="Century Gothic"/>
              <a:sym typeface="Century Gothic"/>
            </a:endParaRPr>
          </a:p>
        </p:txBody>
      </p:sp>
      <p:sp>
        <p:nvSpPr>
          <p:cNvPr id="628" name="Google Shape;628;p84"/>
          <p:cNvSpPr/>
          <p:nvPr/>
        </p:nvSpPr>
        <p:spPr>
          <a:xfrm>
            <a:off x="5391525" y="2436619"/>
            <a:ext cx="2218200" cy="11232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Century Gothic"/>
                <a:ea typeface="Century Gothic"/>
                <a:cs typeface="Century Gothic"/>
                <a:sym typeface="Century Gothic"/>
              </a:rPr>
              <a:t>Alaska Fish and Game</a:t>
            </a:r>
            <a:endParaRPr sz="2400" b="1">
              <a:latin typeface="Century Gothic"/>
              <a:ea typeface="Century Gothic"/>
              <a:cs typeface="Century Gothic"/>
              <a:sym typeface="Century Gothic"/>
            </a:endParaRPr>
          </a:p>
        </p:txBody>
      </p:sp>
      <p:sp>
        <p:nvSpPr>
          <p:cNvPr id="631" name="Google Shape;631;p84"/>
          <p:cNvSpPr/>
          <p:nvPr/>
        </p:nvSpPr>
        <p:spPr>
          <a:xfrm>
            <a:off x="511225" y="3674044"/>
            <a:ext cx="2316600" cy="12810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Century Gothic"/>
                <a:ea typeface="Century Gothic"/>
                <a:cs typeface="Century Gothic"/>
                <a:sym typeface="Century Gothic"/>
              </a:rPr>
              <a:t>Project WET</a:t>
            </a:r>
            <a:endParaRPr sz="2400" b="1">
              <a:latin typeface="Century Gothic"/>
              <a:ea typeface="Century Gothic"/>
              <a:cs typeface="Century Gothic"/>
              <a:sym typeface="Century Gothic"/>
            </a:endParaRPr>
          </a:p>
        </p:txBody>
      </p:sp>
      <p:sp>
        <p:nvSpPr>
          <p:cNvPr id="632" name="Google Shape;632;p84"/>
          <p:cNvSpPr/>
          <p:nvPr/>
        </p:nvSpPr>
        <p:spPr>
          <a:xfrm>
            <a:off x="3074925" y="3737190"/>
            <a:ext cx="2218200" cy="11232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u="sng" dirty="0">
                <a:solidFill>
                  <a:srgbClr val="0070C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NGSS@NSTA</a:t>
            </a:r>
            <a:endParaRPr sz="2400" b="1" dirty="0">
              <a:solidFill>
                <a:srgbClr val="0070C0"/>
              </a:solidFill>
              <a:latin typeface="Century Gothic"/>
              <a:ea typeface="Century Gothic"/>
              <a:cs typeface="Century Gothic"/>
              <a:sym typeface="Century Gothic"/>
            </a:endParaRPr>
          </a:p>
        </p:txBody>
      </p:sp>
      <p:sp>
        <p:nvSpPr>
          <p:cNvPr id="635" name="Google Shape;635;p84"/>
          <p:cNvSpPr/>
          <p:nvPr/>
        </p:nvSpPr>
        <p:spPr>
          <a:xfrm>
            <a:off x="5540225" y="3763791"/>
            <a:ext cx="3414000" cy="8229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Century Gothic"/>
                <a:ea typeface="Century Gothic"/>
                <a:cs typeface="Century Gothic"/>
                <a:sym typeface="Century Gothic"/>
              </a:rPr>
              <a:t>nextgenscience.org</a:t>
            </a:r>
            <a:endParaRPr sz="2400" b="1">
              <a:latin typeface="Century Gothic"/>
              <a:ea typeface="Century Gothic"/>
              <a:cs typeface="Century Gothic"/>
              <a:sym typeface="Century Gothic"/>
            </a:endParaRPr>
          </a:p>
        </p:txBody>
      </p:sp>
      <p:sp>
        <p:nvSpPr>
          <p:cNvPr id="636" name="Google Shape;636;p84">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85"/>
          <p:cNvSpPr txBox="1">
            <a:spLocks noGrp="1"/>
          </p:cNvSpPr>
          <p:nvPr>
            <p:ph type="title"/>
          </p:nvPr>
        </p:nvSpPr>
        <p:spPr>
          <a:xfrm>
            <a:off x="1681125" y="187400"/>
            <a:ext cx="71145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Weather Unit/Lesson 4 Humidity</a:t>
            </a:r>
            <a:endParaRPr/>
          </a:p>
        </p:txBody>
      </p:sp>
      <p:sp>
        <p:nvSpPr>
          <p:cNvPr id="644" name="Google Shape;644;p85">
            <a:extLst>
              <a:ext uri="{C183D7F6-B498-43B3-948B-1728B52AA6E4}">
                <adec:decorative xmlns:adec="http://schemas.microsoft.com/office/drawing/2017/decorative" val="1"/>
              </a:ext>
            </a:extLst>
          </p:cNvPr>
          <p:cNvSpPr txBox="1">
            <a:spLocks noGrp="1"/>
          </p:cNvSpPr>
          <p:nvPr>
            <p:ph type="sldNum" idx="12"/>
          </p:nvPr>
        </p:nvSpPr>
        <p:spPr>
          <a:xfrm>
            <a:off x="524753" y="564953"/>
            <a:ext cx="585000" cy="2055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43</a:t>
            </a:fld>
            <a:endParaRPr/>
          </a:p>
        </p:txBody>
      </p:sp>
      <p:pic>
        <p:nvPicPr>
          <p:cNvPr id="646" name="Google Shape;646;p85" descr="Table of contents showing the location of Lesson 4"/>
          <p:cNvPicPr preferRelativeResize="0"/>
          <p:nvPr/>
        </p:nvPicPr>
        <p:blipFill>
          <a:blip r:embed="rId3">
            <a:alphaModFix/>
          </a:blip>
          <a:stretch>
            <a:fillRect/>
          </a:stretch>
        </p:blipFill>
        <p:spPr>
          <a:xfrm>
            <a:off x="152400" y="1290169"/>
            <a:ext cx="4419599" cy="3561450"/>
          </a:xfrm>
          <a:prstGeom prst="rect">
            <a:avLst/>
          </a:prstGeom>
          <a:noFill/>
          <a:ln>
            <a:noFill/>
          </a:ln>
        </p:spPr>
      </p:pic>
      <p:pic>
        <p:nvPicPr>
          <p:cNvPr id="645" name="Google Shape;645;p85" descr="Example of a Lesson&#10;Weather &amp; Climate Lesson #4: Water in th Air: Humidity and Precipitation"/>
          <p:cNvPicPr preferRelativeResize="0"/>
          <p:nvPr/>
        </p:nvPicPr>
        <p:blipFill>
          <a:blip r:embed="rId4">
            <a:alphaModFix/>
          </a:blip>
          <a:stretch>
            <a:fillRect/>
          </a:stretch>
        </p:blipFill>
        <p:spPr>
          <a:xfrm>
            <a:off x="4724400" y="1290169"/>
            <a:ext cx="4419600" cy="3561450"/>
          </a:xfrm>
          <a:prstGeom prst="rect">
            <a:avLst/>
          </a:prstGeom>
          <a:noFill/>
          <a:ln>
            <a:noFill/>
          </a:ln>
        </p:spPr>
      </p:pic>
      <p:sp>
        <p:nvSpPr>
          <p:cNvPr id="647" name="Google Shape;647;p85">
            <a:extLst>
              <a:ext uri="{C183D7F6-B498-43B3-948B-1728B52AA6E4}">
                <adec:decorative xmlns:adec="http://schemas.microsoft.com/office/drawing/2017/decorative" val="1"/>
              </a:ext>
            </a:extLst>
          </p:cNvPr>
          <p:cNvSpPr/>
          <p:nvPr/>
        </p:nvSpPr>
        <p:spPr>
          <a:xfrm rot="10800000">
            <a:off x="2386325" y="2735550"/>
            <a:ext cx="1094100" cy="3291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6"/>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Phenomena</a:t>
            </a:r>
            <a:endParaRPr/>
          </a:p>
        </p:txBody>
      </p:sp>
      <p:sp>
        <p:nvSpPr>
          <p:cNvPr id="653" name="Google Shape;653;p86"/>
          <p:cNvSpPr txBox="1">
            <a:spLocks noGrp="1"/>
          </p:cNvSpPr>
          <p:nvPr>
            <p:ph type="body" idx="1"/>
          </p:nvPr>
        </p:nvSpPr>
        <p:spPr>
          <a:xfrm>
            <a:off x="1942415" y="1123950"/>
            <a:ext cx="6591900" cy="3309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a:p>
            <a:pPr marL="342900" lvl="0" indent="-342900" algn="l" rtl="0">
              <a:spcBef>
                <a:spcPts val="1000"/>
              </a:spcBef>
              <a:spcAft>
                <a:spcPts val="0"/>
              </a:spcAft>
              <a:buSzPts val="1800"/>
              <a:buChar char="🠶"/>
            </a:pPr>
            <a:r>
              <a:rPr lang="en" u="sng">
                <a:solidFill>
                  <a:schemeClr val="hlink"/>
                </a:solidFill>
                <a:hlinkClick r:id="rId3"/>
              </a:rPr>
              <a:t>https://www.youtube.com/watch?v=Dnk0Be4a0aw</a:t>
            </a:r>
            <a:endParaRPr/>
          </a:p>
          <a:p>
            <a:pPr marL="342900" lvl="0" indent="-228600" algn="l" rtl="0">
              <a:spcBef>
                <a:spcPts val="1000"/>
              </a:spcBef>
              <a:spcAft>
                <a:spcPts val="0"/>
              </a:spcAft>
              <a:buSzPts val="1800"/>
              <a:buNone/>
            </a:pPr>
            <a:endParaRPr/>
          </a:p>
          <a:p>
            <a:pPr marL="342900" lvl="0" indent="-228600" algn="l" rtl="0">
              <a:spcBef>
                <a:spcPts val="1000"/>
              </a:spcBef>
              <a:spcAft>
                <a:spcPts val="0"/>
              </a:spcAft>
              <a:buSzPts val="1800"/>
              <a:buNone/>
            </a:pPr>
            <a:endParaRPr/>
          </a:p>
        </p:txBody>
      </p:sp>
      <p:sp>
        <p:nvSpPr>
          <p:cNvPr id="654" name="Google Shape;654;p86"/>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655" name="Google Shape;655;p86">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656" name="Google Shape;656;p8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63800" y="1924049"/>
            <a:ext cx="4229100" cy="237621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7"/>
          <p:cNvSpPr txBox="1">
            <a:spLocks noGrp="1"/>
          </p:cNvSpPr>
          <p:nvPr>
            <p:ph type="title"/>
          </p:nvPr>
        </p:nvSpPr>
        <p:spPr>
          <a:xfrm>
            <a:off x="1945201" y="624110"/>
            <a:ext cx="6589200" cy="1281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240"/>
              <a:buFont typeface="Century Gothic"/>
              <a:buNone/>
            </a:pPr>
            <a:r>
              <a:rPr lang="en" sz="3240"/>
              <a:t>Phenomena/Problems Should…</a:t>
            </a:r>
            <a:endParaRPr sz="3240"/>
          </a:p>
        </p:txBody>
      </p:sp>
      <p:sp>
        <p:nvSpPr>
          <p:cNvPr id="663" name="Google Shape;663;p87"/>
          <p:cNvSpPr txBox="1">
            <a:spLocks noGrp="1"/>
          </p:cNvSpPr>
          <p:nvPr>
            <p:ph type="body" idx="1"/>
          </p:nvPr>
        </p:nvSpPr>
        <p:spPr>
          <a:xfrm>
            <a:off x="1104225" y="1333500"/>
            <a:ext cx="7481100" cy="3901500"/>
          </a:xfrm>
          <a:prstGeom prst="rect">
            <a:avLst/>
          </a:prstGeom>
          <a:noFill/>
          <a:ln>
            <a:noFill/>
          </a:ln>
        </p:spPr>
        <p:txBody>
          <a:bodyPr spcFirstLastPara="1" wrap="square" lIns="91425" tIns="45700" rIns="91425" bIns="45700" anchor="t" anchorCtr="0">
            <a:noAutofit/>
          </a:bodyPr>
          <a:lstStyle/>
          <a:p>
            <a:pPr marL="342900" lvl="0" indent="-317500" algn="l" rtl="0">
              <a:spcBef>
                <a:spcPts val="0"/>
              </a:spcBef>
              <a:spcAft>
                <a:spcPts val="0"/>
              </a:spcAft>
              <a:buSzPts val="2000"/>
              <a:buChar char="🠶"/>
            </a:pPr>
            <a:r>
              <a:rPr lang="en" sz="2000"/>
              <a:t>Be local! ...community, region, state, national, global... ...conditions, issues, current events...</a:t>
            </a:r>
            <a:endParaRPr sz="1400"/>
          </a:p>
          <a:p>
            <a:pPr marL="342900" lvl="0" indent="-317500" algn="l" rtl="0">
              <a:spcBef>
                <a:spcPts val="1000"/>
              </a:spcBef>
              <a:spcAft>
                <a:spcPts val="0"/>
              </a:spcAft>
              <a:buSzPts val="2000"/>
              <a:buChar char="🠶"/>
            </a:pPr>
            <a:r>
              <a:rPr lang="en" sz="2000"/>
              <a:t>Be something students can observe, model, predict, compare, analyze, measure</a:t>
            </a:r>
            <a:endParaRPr sz="1400"/>
          </a:p>
          <a:p>
            <a:pPr marL="342900" lvl="0" indent="-317500" algn="l" rtl="0">
              <a:spcBef>
                <a:spcPts val="1000"/>
              </a:spcBef>
              <a:spcAft>
                <a:spcPts val="0"/>
              </a:spcAft>
              <a:buSzPts val="2000"/>
              <a:buChar char="🠶"/>
            </a:pPr>
            <a:r>
              <a:rPr lang="en" sz="2000"/>
              <a:t>Be connected to a Performance Expectation	</a:t>
            </a:r>
            <a:endParaRPr sz="1400"/>
          </a:p>
          <a:p>
            <a:pPr marL="342900" lvl="0" indent="-317500" algn="l" rtl="0">
              <a:spcBef>
                <a:spcPts val="1000"/>
              </a:spcBef>
              <a:spcAft>
                <a:spcPts val="0"/>
              </a:spcAft>
              <a:buSzPts val="2000"/>
              <a:buChar char="🠶"/>
            </a:pPr>
            <a:r>
              <a:rPr lang="en" sz="2000"/>
              <a:t>Anchor and drive 3-Dimensional Learning throughout the study, the focus</a:t>
            </a:r>
            <a:endParaRPr sz="1400"/>
          </a:p>
          <a:p>
            <a:pPr marL="342900" lvl="0" indent="-317500" algn="l" rtl="0">
              <a:spcBef>
                <a:spcPts val="1000"/>
              </a:spcBef>
              <a:spcAft>
                <a:spcPts val="0"/>
              </a:spcAft>
              <a:buSzPts val="2000"/>
              <a:buChar char="🠶"/>
            </a:pPr>
            <a:r>
              <a:rPr lang="en" sz="2000"/>
              <a:t>Phenomena LEAN toward Science/ </a:t>
            </a:r>
            <a:br>
              <a:rPr lang="en" sz="2000"/>
            </a:br>
            <a:r>
              <a:rPr lang="en" sz="2000"/>
              <a:t>Problems LEAN towards Engineering  </a:t>
            </a:r>
            <a:endParaRPr sz="2000"/>
          </a:p>
        </p:txBody>
      </p:sp>
      <p:sp>
        <p:nvSpPr>
          <p:cNvPr id="664" name="Google Shape;664;p87"/>
          <p:cNvSpPr txBox="1">
            <a:spLocks noGrp="1"/>
          </p:cNvSpPr>
          <p:nvPr>
            <p:ph type="ftr" idx="11"/>
          </p:nvPr>
        </p:nvSpPr>
        <p:spPr>
          <a:xfrm>
            <a:off x="1942415" y="6135809"/>
            <a:ext cx="57165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665" name="Google Shape;665;p87">
            <a:extLst>
              <a:ext uri="{C183D7F6-B498-43B3-948B-1728B52AA6E4}">
                <adec:decorative xmlns:adec="http://schemas.microsoft.com/office/drawing/2017/decorative" val="1"/>
              </a:ext>
            </a:extLst>
          </p:cNvPr>
          <p:cNvSpPr txBox="1">
            <a:spLocks noGrp="1"/>
          </p:cNvSpPr>
          <p:nvPr>
            <p:ph type="sldNum" idx="12"/>
          </p:nvPr>
        </p:nvSpPr>
        <p:spPr>
          <a:xfrm>
            <a:off x="519228" y="624108"/>
            <a:ext cx="58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45</a:t>
            </a:fld>
            <a:endParaRPr/>
          </a:p>
        </p:txBody>
      </p:sp>
      <p:pic>
        <p:nvPicPr>
          <p:cNvPr id="666" name="Google Shape;666;p8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39850" y="3657025"/>
            <a:ext cx="2136700" cy="1396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88"/>
          <p:cNvSpPr txBox="1">
            <a:spLocks noGrp="1"/>
          </p:cNvSpPr>
          <p:nvPr>
            <p:ph type="title"/>
          </p:nvPr>
        </p:nvSpPr>
        <p:spPr>
          <a:xfrm>
            <a:off x="1945201" y="624110"/>
            <a:ext cx="6589200" cy="128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The Fun Part</a:t>
            </a:r>
            <a:endParaRPr/>
          </a:p>
        </p:txBody>
      </p:sp>
      <p:sp>
        <p:nvSpPr>
          <p:cNvPr id="672" name="Google Shape;672;p88"/>
          <p:cNvSpPr txBox="1"/>
          <p:nvPr/>
        </p:nvSpPr>
        <p:spPr>
          <a:xfrm>
            <a:off x="1473150" y="1304275"/>
            <a:ext cx="6698400" cy="274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a:solidFill>
                  <a:srgbClr val="595959"/>
                </a:solidFill>
              </a:rPr>
              <a:t>It’s time to teach! </a:t>
            </a:r>
            <a:endParaRPr sz="2400">
              <a:solidFill>
                <a:srgbClr val="595959"/>
              </a:solidFill>
            </a:endParaRPr>
          </a:p>
          <a:p>
            <a:pPr marL="0" lvl="0" indent="0" algn="l" rtl="0">
              <a:lnSpc>
                <a:spcPct val="115000"/>
              </a:lnSpc>
              <a:spcBef>
                <a:spcPts val="1600"/>
              </a:spcBef>
              <a:spcAft>
                <a:spcPts val="0"/>
              </a:spcAft>
              <a:buNone/>
            </a:pPr>
            <a:r>
              <a:rPr lang="en" sz="3000">
                <a:solidFill>
                  <a:srgbClr val="595959"/>
                </a:solidFill>
              </a:rPr>
              <a:t>Lesson 4 Humidity and Precipitation</a:t>
            </a:r>
            <a:endParaRPr sz="3000">
              <a:solidFill>
                <a:srgbClr val="595959"/>
              </a:solidFill>
            </a:endParaRPr>
          </a:p>
          <a:p>
            <a:pPr marL="0" lvl="0" indent="0" algn="l" rtl="0">
              <a:lnSpc>
                <a:spcPct val="115000"/>
              </a:lnSpc>
              <a:spcBef>
                <a:spcPts val="1600"/>
              </a:spcBef>
              <a:spcAft>
                <a:spcPts val="0"/>
              </a:spcAft>
              <a:buNone/>
            </a:pPr>
            <a:r>
              <a:rPr lang="en" sz="3000">
                <a:solidFill>
                  <a:srgbClr val="595959"/>
                </a:solidFill>
              </a:rPr>
              <a:t>Phenomenon come in all forms</a:t>
            </a:r>
            <a:endParaRPr sz="3000">
              <a:solidFill>
                <a:srgbClr val="595959"/>
              </a:solidFill>
            </a:endParaRPr>
          </a:p>
          <a:p>
            <a:pPr marL="0" lvl="0" indent="0" algn="l" rtl="0">
              <a:lnSpc>
                <a:spcPct val="115000"/>
              </a:lnSpc>
              <a:spcBef>
                <a:spcPts val="1600"/>
              </a:spcBef>
              <a:spcAft>
                <a:spcPts val="1600"/>
              </a:spcAft>
              <a:buNone/>
            </a:pPr>
            <a:r>
              <a:rPr lang="en" sz="3000" u="sng">
                <a:solidFill>
                  <a:schemeClr val="hlink"/>
                </a:solidFill>
                <a:hlinkClick r:id="rId3"/>
              </a:rPr>
              <a:t>C</a:t>
            </a:r>
            <a:r>
              <a:rPr lang="en" sz="3000" u="sng">
                <a:solidFill>
                  <a:srgbClr val="0097A7"/>
                </a:solidFill>
                <a:hlinkClick r:id="rId3">
                  <a:extLst>
                    <a:ext uri="{A12FA001-AC4F-418D-AE19-62706E023703}">
                      <ahyp:hlinkClr xmlns:ahyp="http://schemas.microsoft.com/office/drawing/2018/hyperlinkcolor" val="tx"/>
                    </a:ext>
                  </a:extLst>
                </a:hlinkClick>
              </a:rPr>
              <a:t>loud in a bottle 2</a:t>
            </a:r>
            <a:endParaRPr sz="3000"/>
          </a:p>
        </p:txBody>
      </p:sp>
      <p:pic>
        <p:nvPicPr>
          <p:cNvPr id="673" name="Google Shape;673;p8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290775" y="277665"/>
            <a:ext cx="2432719" cy="1627368"/>
          </a:xfrm>
          <a:prstGeom prst="rect">
            <a:avLst/>
          </a:prstGeom>
          <a:noFill/>
          <a:ln>
            <a:noFill/>
          </a:ln>
        </p:spPr>
      </p:pic>
      <p:sp>
        <p:nvSpPr>
          <p:cNvPr id="674" name="Google Shape;674;p88">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89" descr="Image of clouds over the ocean"/>
          <p:cNvPicPr preferRelativeResize="0"/>
          <p:nvPr/>
        </p:nvPicPr>
        <p:blipFill>
          <a:blip r:embed="rId3">
            <a:alphaModFix/>
          </a:blip>
          <a:stretch>
            <a:fillRect/>
          </a:stretch>
        </p:blipFill>
        <p:spPr>
          <a:xfrm>
            <a:off x="1318700" y="1281226"/>
            <a:ext cx="3583672" cy="2687746"/>
          </a:xfrm>
          <a:prstGeom prst="rect">
            <a:avLst/>
          </a:prstGeom>
          <a:noFill/>
          <a:ln>
            <a:noFill/>
          </a:ln>
        </p:spPr>
      </p:pic>
      <p:sp>
        <p:nvSpPr>
          <p:cNvPr id="681" name="Google Shape;681;p89">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682" name="Google Shape;682;p89"/>
          <p:cNvSpPr txBox="1">
            <a:spLocks noGrp="1"/>
          </p:cNvSpPr>
          <p:nvPr>
            <p:ph type="title" idx="4294967295"/>
          </p:nvPr>
        </p:nvSpPr>
        <p:spPr>
          <a:xfrm>
            <a:off x="1621501" y="336360"/>
            <a:ext cx="6589200" cy="128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Teachable moments!</a:t>
            </a:r>
            <a:endParaRPr/>
          </a:p>
        </p:txBody>
      </p:sp>
      <p:pic>
        <p:nvPicPr>
          <p:cNvPr id="680" name="Google Shape;680;p89" descr="Image of clouds on a snow day"/>
          <p:cNvPicPr preferRelativeResize="0"/>
          <p:nvPr/>
        </p:nvPicPr>
        <p:blipFill>
          <a:blip r:embed="rId4">
            <a:alphaModFix/>
          </a:blip>
          <a:stretch>
            <a:fillRect/>
          </a:stretch>
        </p:blipFill>
        <p:spPr>
          <a:xfrm>
            <a:off x="5284125" y="1281219"/>
            <a:ext cx="3583677" cy="268775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90"/>
          <p:cNvSpPr txBox="1">
            <a:spLocks noGrp="1"/>
          </p:cNvSpPr>
          <p:nvPr>
            <p:ph type="title"/>
          </p:nvPr>
        </p:nvSpPr>
        <p:spPr>
          <a:xfrm>
            <a:off x="1506076" y="444500"/>
            <a:ext cx="28677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500">
                <a:solidFill>
                  <a:srgbClr val="000000"/>
                </a:solidFill>
                <a:latin typeface="Arial"/>
                <a:ea typeface="Arial"/>
                <a:cs typeface="Arial"/>
                <a:sym typeface="Arial"/>
              </a:rPr>
              <a:t>Photos from the internet</a:t>
            </a:r>
            <a:endParaRPr sz="2500">
              <a:solidFill>
                <a:srgbClr val="000000"/>
              </a:solidFill>
              <a:latin typeface="Arial"/>
              <a:ea typeface="Arial"/>
              <a:cs typeface="Arial"/>
              <a:sym typeface="Arial"/>
            </a:endParaRPr>
          </a:p>
          <a:p>
            <a:pPr marL="0" lvl="0" indent="0" algn="l" rtl="0">
              <a:spcBef>
                <a:spcPts val="0"/>
              </a:spcBef>
              <a:spcAft>
                <a:spcPts val="0"/>
              </a:spcAft>
              <a:buClr>
                <a:srgbClr val="1481AA"/>
              </a:buClr>
              <a:buSzPts val="3600"/>
              <a:buFont typeface="Century Gothic"/>
              <a:buNone/>
            </a:pPr>
            <a:endParaRPr/>
          </a:p>
        </p:txBody>
      </p:sp>
      <p:sp>
        <p:nvSpPr>
          <p:cNvPr id="688" name="Google Shape;688;p90"/>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689" name="Google Shape;689;p90">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48</a:t>
            </a:fld>
            <a:endParaRPr/>
          </a:p>
        </p:txBody>
      </p:sp>
      <p:pic>
        <p:nvPicPr>
          <p:cNvPr id="690" name="Google Shape;690;p90" descr="Image of clouds over mountains raining in one spot"/>
          <p:cNvPicPr preferRelativeResize="0"/>
          <p:nvPr/>
        </p:nvPicPr>
        <p:blipFill>
          <a:blip r:embed="rId3">
            <a:alphaModFix/>
          </a:blip>
          <a:stretch>
            <a:fillRect/>
          </a:stretch>
        </p:blipFill>
        <p:spPr>
          <a:xfrm>
            <a:off x="26878" y="1742800"/>
            <a:ext cx="3023924" cy="3400700"/>
          </a:xfrm>
          <a:prstGeom prst="rect">
            <a:avLst/>
          </a:prstGeom>
          <a:noFill/>
          <a:ln>
            <a:noFill/>
          </a:ln>
        </p:spPr>
      </p:pic>
      <p:pic>
        <p:nvPicPr>
          <p:cNvPr id="691" name="Google Shape;691;p90" descr="Image of clouds over high mountain ridges"/>
          <p:cNvPicPr preferRelativeResize="0"/>
          <p:nvPr/>
        </p:nvPicPr>
        <p:blipFill rotWithShape="1">
          <a:blip r:embed="rId4">
            <a:alphaModFix/>
          </a:blip>
          <a:srcRect/>
          <a:stretch/>
        </p:blipFill>
        <p:spPr>
          <a:xfrm>
            <a:off x="3023925" y="1582411"/>
            <a:ext cx="3177924" cy="3561090"/>
          </a:xfrm>
          <a:prstGeom prst="rect">
            <a:avLst/>
          </a:prstGeom>
          <a:noFill/>
          <a:ln>
            <a:noFill/>
          </a:ln>
        </p:spPr>
      </p:pic>
      <p:pic>
        <p:nvPicPr>
          <p:cNvPr id="692" name="Google Shape;692;p90" descr="Image of clouds over the ocean with sunlight beams shining through"/>
          <p:cNvPicPr preferRelativeResize="0"/>
          <p:nvPr/>
        </p:nvPicPr>
        <p:blipFill>
          <a:blip r:embed="rId5">
            <a:alphaModFix/>
          </a:blip>
          <a:stretch>
            <a:fillRect/>
          </a:stretch>
        </p:blipFill>
        <p:spPr>
          <a:xfrm>
            <a:off x="6201849" y="363050"/>
            <a:ext cx="2942151" cy="4780453"/>
          </a:xfrm>
          <a:prstGeom prst="rect">
            <a:avLst/>
          </a:prstGeom>
          <a:noFill/>
          <a:ln>
            <a:noFill/>
          </a:ln>
        </p:spPr>
      </p:pic>
      <p:pic>
        <p:nvPicPr>
          <p:cNvPr id="693" name="Google Shape;693;p90" descr="Image of clouds on the lake"/>
          <p:cNvPicPr preferRelativeResize="0"/>
          <p:nvPr/>
        </p:nvPicPr>
        <p:blipFill>
          <a:blip r:embed="rId6">
            <a:alphaModFix/>
          </a:blip>
          <a:stretch>
            <a:fillRect/>
          </a:stretch>
        </p:blipFill>
        <p:spPr>
          <a:xfrm>
            <a:off x="4783624" y="0"/>
            <a:ext cx="4816476" cy="22792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91"/>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Or Problem?</a:t>
            </a:r>
            <a:endParaRPr/>
          </a:p>
        </p:txBody>
      </p:sp>
      <p:sp>
        <p:nvSpPr>
          <p:cNvPr id="700" name="Google Shape;700;p91"/>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701" name="Google Shape;701;p91">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49</a:t>
            </a:fld>
            <a:endParaRPr/>
          </a:p>
        </p:txBody>
      </p:sp>
      <p:pic>
        <p:nvPicPr>
          <p:cNvPr id="702" name="Google Shape;702;p91" descr="Ragin river eroding the bank and roadway"/>
          <p:cNvPicPr preferRelativeResize="0"/>
          <p:nvPr/>
        </p:nvPicPr>
        <p:blipFill>
          <a:blip r:embed="rId3">
            <a:alphaModFix/>
          </a:blip>
          <a:stretch>
            <a:fillRect/>
          </a:stretch>
        </p:blipFill>
        <p:spPr>
          <a:xfrm>
            <a:off x="-209325" y="-122100"/>
            <a:ext cx="9353326" cy="5456100"/>
          </a:xfrm>
          <a:prstGeom prst="rect">
            <a:avLst/>
          </a:prstGeom>
          <a:noFill/>
          <a:ln>
            <a:noFill/>
          </a:ln>
        </p:spPr>
      </p:pic>
      <p:sp>
        <p:nvSpPr>
          <p:cNvPr id="703" name="Google Shape;703;p91"/>
          <p:cNvSpPr txBox="1"/>
          <p:nvPr/>
        </p:nvSpPr>
        <p:spPr>
          <a:xfrm>
            <a:off x="538275" y="478475"/>
            <a:ext cx="2721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FFFFFF"/>
                </a:solidFill>
                <a:latin typeface="Century Gothic"/>
                <a:ea typeface="Century Gothic"/>
                <a:cs typeface="Century Gothic"/>
                <a:sym typeface="Century Gothic"/>
              </a:rPr>
              <a:t>Or a problem?</a:t>
            </a:r>
            <a:endParaRPr sz="2500">
              <a:solidFill>
                <a:srgbClr val="FFFFFF"/>
              </a:solidFill>
              <a:latin typeface="Century Gothic"/>
              <a:ea typeface="Century Gothic"/>
              <a:cs typeface="Century Gothic"/>
              <a:sym typeface="Century Gothic"/>
            </a:endParaRPr>
          </a:p>
        </p:txBody>
      </p:sp>
      <p:sp>
        <p:nvSpPr>
          <p:cNvPr id="704" name="Google Shape;704;p91"/>
          <p:cNvSpPr txBox="1">
            <a:spLocks noGrp="1"/>
          </p:cNvSpPr>
          <p:nvPr>
            <p:ph type="sldNum" idx="12"/>
          </p:nvPr>
        </p:nvSpPr>
        <p:spPr>
          <a:xfrm>
            <a:off x="3" y="117112"/>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7"/>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Objectives	</a:t>
            </a:r>
            <a:endParaRPr/>
          </a:p>
        </p:txBody>
      </p:sp>
      <p:sp>
        <p:nvSpPr>
          <p:cNvPr id="314" name="Google Shape;314;p47"/>
          <p:cNvSpPr txBox="1">
            <a:spLocks noGrp="1"/>
          </p:cNvSpPr>
          <p:nvPr>
            <p:ph type="body" idx="1"/>
          </p:nvPr>
        </p:nvSpPr>
        <p:spPr>
          <a:xfrm>
            <a:off x="1839750" y="1122075"/>
            <a:ext cx="6591900" cy="4007100"/>
          </a:xfrm>
          <a:prstGeom prst="rect">
            <a:avLst/>
          </a:prstGeom>
          <a:noFill/>
          <a:ln>
            <a:noFill/>
          </a:ln>
        </p:spPr>
        <p:txBody>
          <a:bodyPr spcFirstLastPara="1" wrap="square" lIns="91425" tIns="45700" rIns="91425" bIns="45700" anchor="t" anchorCtr="0">
            <a:noAutofit/>
          </a:bodyPr>
          <a:lstStyle/>
          <a:p>
            <a:pPr marL="342900" lvl="0" indent="-304800" algn="l" rtl="0">
              <a:spcBef>
                <a:spcPts val="0"/>
              </a:spcBef>
              <a:spcAft>
                <a:spcPts val="0"/>
              </a:spcAft>
              <a:buClr>
                <a:srgbClr val="666666"/>
              </a:buClr>
              <a:buSzPts val="2200"/>
              <a:buChar char="🠶"/>
            </a:pPr>
            <a:r>
              <a:rPr lang="en" sz="2200">
                <a:solidFill>
                  <a:srgbClr val="666666"/>
                </a:solidFill>
              </a:rPr>
              <a:t>Introduction to the</a:t>
            </a:r>
            <a:br>
              <a:rPr lang="en" sz="2200">
                <a:solidFill>
                  <a:srgbClr val="666666"/>
                </a:solidFill>
              </a:rPr>
            </a:br>
            <a:r>
              <a:rPr lang="en" sz="2200">
                <a:solidFill>
                  <a:srgbClr val="666666"/>
                </a:solidFill>
              </a:rPr>
              <a:t>Science Standards of Alaska (SSAs)</a:t>
            </a:r>
            <a:endParaRPr sz="1200">
              <a:solidFill>
                <a:srgbClr val="666666"/>
              </a:solidFill>
            </a:endParaRPr>
          </a:p>
          <a:p>
            <a:pPr marL="342900" lvl="0" indent="-304800" algn="l" rtl="0">
              <a:spcBef>
                <a:spcPts val="1000"/>
              </a:spcBef>
              <a:spcAft>
                <a:spcPts val="0"/>
              </a:spcAft>
              <a:buClr>
                <a:srgbClr val="666666"/>
              </a:buClr>
              <a:buSzPts val="2200"/>
              <a:buChar char="🠶"/>
            </a:pPr>
            <a:r>
              <a:rPr lang="en" sz="2200">
                <a:solidFill>
                  <a:srgbClr val="666666"/>
                </a:solidFill>
              </a:rPr>
              <a:t>Differences  between the GLE’s and the SSAs</a:t>
            </a:r>
            <a:endParaRPr sz="1200">
              <a:solidFill>
                <a:srgbClr val="666666"/>
              </a:solidFill>
            </a:endParaRPr>
          </a:p>
          <a:p>
            <a:pPr marL="342900" lvl="0" indent="-304800" algn="l" rtl="0">
              <a:spcBef>
                <a:spcPts val="1000"/>
              </a:spcBef>
              <a:spcAft>
                <a:spcPts val="0"/>
              </a:spcAft>
              <a:buClr>
                <a:srgbClr val="666666"/>
              </a:buClr>
              <a:buSzPts val="2200"/>
              <a:buChar char="🠶"/>
            </a:pPr>
            <a:r>
              <a:rPr lang="en" sz="2200">
                <a:solidFill>
                  <a:srgbClr val="666666"/>
                </a:solidFill>
              </a:rPr>
              <a:t>3-Dimensional Teaching</a:t>
            </a:r>
            <a:endParaRPr sz="1200">
              <a:solidFill>
                <a:srgbClr val="666666"/>
              </a:solidFill>
            </a:endParaRPr>
          </a:p>
          <a:p>
            <a:pPr marL="342900" lvl="0" indent="-304800" algn="l" rtl="0">
              <a:spcBef>
                <a:spcPts val="1000"/>
              </a:spcBef>
              <a:spcAft>
                <a:spcPts val="0"/>
              </a:spcAft>
              <a:buClr>
                <a:srgbClr val="666666"/>
              </a:buClr>
              <a:buSzPts val="2200"/>
              <a:buChar char="🠶"/>
            </a:pPr>
            <a:r>
              <a:rPr lang="en" sz="2200">
                <a:solidFill>
                  <a:srgbClr val="666666"/>
                </a:solidFill>
              </a:rPr>
              <a:t>Transforming existing lessons to SSA supported lessons ~ integrating </a:t>
            </a:r>
            <a:endParaRPr sz="2200">
              <a:solidFill>
                <a:srgbClr val="666666"/>
              </a:solidFill>
            </a:endParaRPr>
          </a:p>
          <a:p>
            <a:pPr marL="342900" lvl="0" indent="-304800" algn="l" rtl="0">
              <a:spcBef>
                <a:spcPts val="1000"/>
              </a:spcBef>
              <a:spcAft>
                <a:spcPts val="0"/>
              </a:spcAft>
              <a:buClr>
                <a:srgbClr val="666666"/>
              </a:buClr>
              <a:buSzPts val="2200"/>
              <a:buChar char="🠶"/>
            </a:pPr>
            <a:r>
              <a:rPr lang="en" sz="2200">
                <a:solidFill>
                  <a:srgbClr val="666666"/>
                </a:solidFill>
              </a:rPr>
              <a:t>Resources for teaching the Science Standards of Alaska</a:t>
            </a:r>
            <a:endParaRPr sz="2200">
              <a:solidFill>
                <a:srgbClr val="666666"/>
              </a:solidFill>
            </a:endParaRPr>
          </a:p>
        </p:txBody>
      </p:sp>
      <p:sp>
        <p:nvSpPr>
          <p:cNvPr id="315" name="Google Shape;315;p47"/>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316" name="Google Shape;316;p47">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92"/>
          <p:cNvSpPr txBox="1">
            <a:spLocks noGrp="1"/>
          </p:cNvSpPr>
          <p:nvPr>
            <p:ph type="title"/>
          </p:nvPr>
        </p:nvSpPr>
        <p:spPr>
          <a:xfrm>
            <a:off x="1945201" y="351062"/>
            <a:ext cx="6589200" cy="72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Videos</a:t>
            </a:r>
            <a:endParaRPr/>
          </a:p>
        </p:txBody>
      </p:sp>
      <p:sp>
        <p:nvSpPr>
          <p:cNvPr id="712" name="Google Shape;712;p92">
            <a:extLst>
              <a:ext uri="{C183D7F6-B498-43B3-948B-1728B52AA6E4}">
                <adec:decorative xmlns:adec="http://schemas.microsoft.com/office/drawing/2017/decorative" val="1"/>
              </a:ext>
            </a:extLst>
          </p:cNvPr>
          <p:cNvSpPr txBox="1">
            <a:spLocks noGrp="1"/>
          </p:cNvSpPr>
          <p:nvPr>
            <p:ph type="sldNum" idx="12"/>
          </p:nvPr>
        </p:nvSpPr>
        <p:spPr>
          <a:xfrm>
            <a:off x="511225" y="443122"/>
            <a:ext cx="585000" cy="4095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50</a:t>
            </a:fld>
            <a:endParaRPr/>
          </a:p>
        </p:txBody>
      </p:sp>
      <p:pic>
        <p:nvPicPr>
          <p:cNvPr id="714" name="Google Shape;714;p92" descr="Clouds are made up of tiny drops of water, snowflakes or small ice crystals.&#10;They are very different from one another, either because of their shape, colour, size or altitude. ☁🌨🌥&#10;&#10;👉SUBSCRIBE TO HAPPY LEARNING! http://bit.ly/HappyLearningTV&#10;👉Web site: https://happylearning.tv/en/&#10;👉Follow us on Facebook: https://www.facebook.com/HappyLearningTv&#10;&#10;Recommended video: Why are there waves in the sea?&#10;https://www.youtube.com/watch?v=frCNgsYwfxg&#10;&#10;__________________________&#10;&#10;What are clouds?&#10;&#10;Hello friends, welcome to a new Happy Learning video. Today we are going to climb very, very high to learn about what clouds are and how they are formed. If we look at the sky we can almost always see them, higher or lower, bigger or smaller, with a multitude of ways that allow us to play and imagine that they could be animals or toys.&#10;&#10;But what really are clouds?&#10;&#10;Clouds are made up of tiny drops of water, snowflakes or small ice crystals.&#10;&#10;70% of the earth’s surface is covered in water. As the sun heats up the earth’s surface, it causes large amounts of that water to evaporate. That humid and hot air, also called steam, rises into the atmosphere and little by little it gets cold. Due to this cooling, the vapour condenses into microscopic droplets of water that can have the shape of tiny snowflakes or crystals of ice and those droplets are precisely what make up clouds.&#10;&#10;Clouds are very different from one another, either because of their shape, colour, size or altitude. &#10;&#10;The cirrus clouds are white, light and thin and seem to be scattered across the sky. They are those that are at a higher altitude, exceed 7,500 meters in height, and are formed by tiny ice crystals.&#10;&#10;The cumulus clouds are large clouds that look like they are swollen, they may look like they are made of cotton. They are halfway up and in general they are a sign of good weather although in some occasions they can discharge intense rains.&#10;&#10;The strata are very long, horizontal and grey clouds. They are the lowest clouds and if they are very low, very low you know what they are called? Correct they are called fog.&#10;&#10;All clouds are very important for life on the planet because they are a fundamental part of the water cycle. They allow the essential fall of rain or snow and regulate the temperature on Earth.&#10;&#10;I love watching the sky and seeing the clouds but there is a very, very special one that I like more than the rest. Do you know what it is? Well of course our beloved and nice cloud. Goodbye friends, Ah! and do not forget to subscribe to Happy Learning Tv" title="What are clouds? ☁☁ How are they formed? | Educational Vídeo for Kids">
            <a:hlinkClick r:id="rId3"/>
          </p:cNvPr>
          <p:cNvPicPr preferRelativeResize="0"/>
          <p:nvPr/>
        </p:nvPicPr>
        <p:blipFill>
          <a:blip r:embed="rId4">
            <a:alphaModFix/>
          </a:blip>
          <a:stretch>
            <a:fillRect/>
          </a:stretch>
        </p:blipFill>
        <p:spPr>
          <a:xfrm>
            <a:off x="921800" y="1416937"/>
            <a:ext cx="3368550" cy="2526413"/>
          </a:xfrm>
          <a:prstGeom prst="rect">
            <a:avLst/>
          </a:prstGeom>
          <a:noFill/>
          <a:ln>
            <a:noFill/>
          </a:ln>
        </p:spPr>
      </p:pic>
      <p:pic>
        <p:nvPicPr>
          <p:cNvPr id="713" name="Google Shape;713;p92" descr="What are clouds made of? How do clouds form? How do they stay afloat? How much does a cloud weigh? &#10;&#10;For such a common sight in our everyday lives, there are definitely a lot of interesting questions you could ask of clouds. This Weather Snack goes about tackling them and some of the answers might surprise you. &#10;&#10;You can discover more about some of the rarer cloud types in our '7 Rare cloud types' Amazing Weather video here: https://youtu.be/fKW5w0YWoOo&#10;&#10;You can also find out more about clouds and how to spot them on our website: http://www.metoffice.gov.uk/learning/clouds/cloud-spotting-guide&#10;&#10;Although clouds might look like they are made of gas, they are actually a large mass of tiny drops of liquid water or ice crystals &#10;&#10;Clouds are usually formed when air rises and the water vapour within it cools.&#10;&#10;When cooled, the water vapour collides with and sticks to tiny particles floating in the air - these are known as condensation nuclei, which include aerosols such as salt and dust.&#10;&#10;As the vapour rises and cools, these nuclei provide the surface for the vapour to condense onto.&#10;&#10;When enough vapour condenses around the nuclei, a cloud droplet is formed. These droplets are so small that a cubic metre of air contains 100 million of them.&#10;&#10;However, combined to make a cumulus cloud, they can weigh as much as 500 tonnes. &#10;&#10;That’s roughly 100 elephants.&#10;&#10;Thankfully the individual water droplets, unlike elephants, are so tiny and spread out that they stay afloat. Sometimes these water droplets combine to become larger drops or crystals.&#10;&#10;And if they become large enough and too heavy, they will gradually fall from the sky as - you guessed it - precipitation &#10;&#10;Music: Back in Summer by Nicolai Heidlas&#10;&#10;To learn more about the history of meteorology and the science behind the weather headlines, you can listen to our audio podcasts here:&#10;&#10;https://soundcloud.com/metofficepodcasts" title="How do clouds form?">
            <a:hlinkClick r:id="rId5"/>
          </p:cNvPr>
          <p:cNvPicPr preferRelativeResize="0"/>
          <p:nvPr/>
        </p:nvPicPr>
        <p:blipFill>
          <a:blip r:embed="rId6">
            <a:alphaModFix/>
          </a:blip>
          <a:stretch>
            <a:fillRect/>
          </a:stretch>
        </p:blipFill>
        <p:spPr>
          <a:xfrm>
            <a:off x="4994850" y="1438350"/>
            <a:ext cx="3368550" cy="2526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fade">
                                      <p:cBhvr>
                                        <p:cTn id="7" dur="1000"/>
                                        <p:tgtEl>
                                          <p:spTgt spid="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3"/>
          <p:cNvSpPr txBox="1">
            <a:spLocks noGrp="1"/>
          </p:cNvSpPr>
          <p:nvPr>
            <p:ph type="title"/>
          </p:nvPr>
        </p:nvSpPr>
        <p:spPr>
          <a:xfrm>
            <a:off x="1945201" y="624110"/>
            <a:ext cx="6589200" cy="1281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500">
                <a:solidFill>
                  <a:srgbClr val="000000"/>
                </a:solidFill>
                <a:latin typeface="Arial"/>
                <a:ea typeface="Arial"/>
                <a:cs typeface="Arial"/>
                <a:sym typeface="Arial"/>
              </a:rPr>
              <a:t>...at school!</a:t>
            </a:r>
            <a:endParaRPr sz="2500">
              <a:solidFill>
                <a:srgbClr val="000000"/>
              </a:solidFill>
              <a:latin typeface="Arial"/>
              <a:ea typeface="Arial"/>
              <a:cs typeface="Arial"/>
              <a:sym typeface="Arial"/>
            </a:endParaRPr>
          </a:p>
          <a:p>
            <a:pPr marL="0" lvl="0" indent="0" algn="l" rtl="0">
              <a:spcBef>
                <a:spcPts val="0"/>
              </a:spcBef>
              <a:spcAft>
                <a:spcPts val="0"/>
              </a:spcAft>
              <a:buClr>
                <a:srgbClr val="1481AA"/>
              </a:buClr>
              <a:buSzPts val="3600"/>
              <a:buFont typeface="Century Gothic"/>
              <a:buNone/>
            </a:pPr>
            <a:endParaRPr/>
          </a:p>
        </p:txBody>
      </p:sp>
      <p:sp>
        <p:nvSpPr>
          <p:cNvPr id="720" name="Google Shape;720;p93"/>
          <p:cNvSpPr txBox="1">
            <a:spLocks noGrp="1"/>
          </p:cNvSpPr>
          <p:nvPr>
            <p:ph type="ftr" idx="11"/>
          </p:nvPr>
        </p:nvSpPr>
        <p:spPr>
          <a:xfrm>
            <a:off x="1942415" y="6135809"/>
            <a:ext cx="57165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721" name="Google Shape;721;p93">
            <a:extLst>
              <a:ext uri="{C183D7F6-B498-43B3-948B-1728B52AA6E4}">
                <adec:decorative xmlns:adec="http://schemas.microsoft.com/office/drawing/2017/decorative" val="1"/>
              </a:ext>
            </a:extLst>
          </p:cNvPr>
          <p:cNvSpPr txBox="1">
            <a:spLocks noGrp="1"/>
          </p:cNvSpPr>
          <p:nvPr>
            <p:ph type="sldNum" idx="12"/>
          </p:nvPr>
        </p:nvSpPr>
        <p:spPr>
          <a:xfrm>
            <a:off x="524778" y="530608"/>
            <a:ext cx="58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51</a:t>
            </a:fld>
            <a:endParaRPr/>
          </a:p>
        </p:txBody>
      </p:sp>
      <p:pic>
        <p:nvPicPr>
          <p:cNvPr id="722" name="Google Shape;722;p9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762787" y="1503279"/>
            <a:ext cx="4213812" cy="3009866"/>
          </a:xfrm>
          <a:prstGeom prst="rect">
            <a:avLst/>
          </a:prstGeom>
          <a:noFill/>
          <a:ln>
            <a:noFill/>
          </a:ln>
        </p:spPr>
      </p:pic>
      <p:sp>
        <p:nvSpPr>
          <p:cNvPr id="723" name="Google Shape;723;p93"/>
          <p:cNvSpPr txBox="1">
            <a:spLocks noGrp="1"/>
          </p:cNvSpPr>
          <p:nvPr>
            <p:ph type="title"/>
          </p:nvPr>
        </p:nvSpPr>
        <p:spPr>
          <a:xfrm>
            <a:off x="6192600" y="1651750"/>
            <a:ext cx="2639100" cy="2244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500">
                <a:solidFill>
                  <a:srgbClr val="000000"/>
                </a:solidFill>
                <a:latin typeface="Arial"/>
                <a:ea typeface="Arial"/>
                <a:cs typeface="Arial"/>
                <a:sym typeface="Arial"/>
              </a:rPr>
              <a:t>Tornado-</a:t>
            </a:r>
            <a:endParaRPr sz="2500">
              <a:solidFill>
                <a:srgbClr val="000000"/>
              </a:solidFill>
              <a:latin typeface="Arial"/>
              <a:ea typeface="Arial"/>
              <a:cs typeface="Arial"/>
              <a:sym typeface="Arial"/>
            </a:endParaRPr>
          </a:p>
          <a:p>
            <a:pPr marL="0" lvl="0" indent="0" algn="l" rtl="0">
              <a:spcBef>
                <a:spcPts val="0"/>
              </a:spcBef>
              <a:spcAft>
                <a:spcPts val="0"/>
              </a:spcAft>
              <a:buNone/>
            </a:pPr>
            <a:r>
              <a:rPr lang="en" sz="2500">
                <a:solidFill>
                  <a:srgbClr val="000000"/>
                </a:solidFill>
                <a:latin typeface="Arial"/>
                <a:ea typeface="Arial"/>
                <a:cs typeface="Arial"/>
                <a:sym typeface="Arial"/>
              </a:rPr>
              <a:t>What questions could we come up with using this phenomenon?</a:t>
            </a:r>
            <a:endParaRPr sz="2500">
              <a:solidFill>
                <a:srgbClr val="000000"/>
              </a:solidFill>
              <a:latin typeface="Arial"/>
              <a:ea typeface="Arial"/>
              <a:cs typeface="Arial"/>
              <a:sym typeface="Arial"/>
            </a:endParaRPr>
          </a:p>
          <a:p>
            <a:pPr marL="0" lvl="0" indent="0" algn="l" rtl="0">
              <a:spcBef>
                <a:spcPts val="0"/>
              </a:spcBef>
              <a:spcAft>
                <a:spcPts val="0"/>
              </a:spcAft>
              <a:buClr>
                <a:srgbClr val="1481AA"/>
              </a:buClr>
              <a:buSzPts val="3600"/>
              <a:buFont typeface="Century Gothic"/>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30" name="Google Shape;730;p94">
            <a:extLst>
              <a:ext uri="{C183D7F6-B498-43B3-948B-1728B52AA6E4}">
                <adec:decorative xmlns:adec="http://schemas.microsoft.com/office/drawing/2017/decorative" val="1"/>
              </a:ext>
            </a:extLst>
          </p:cNvPr>
          <p:cNvSpPr txBox="1">
            <a:spLocks noGrp="1"/>
          </p:cNvSpPr>
          <p:nvPr>
            <p:ph type="sldNum" idx="12"/>
          </p:nvPr>
        </p:nvSpPr>
        <p:spPr>
          <a:xfrm>
            <a:off x="511228" y="544158"/>
            <a:ext cx="585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52</a:t>
            </a:fld>
            <a:endParaRPr/>
          </a:p>
        </p:txBody>
      </p:sp>
      <p:pic>
        <p:nvPicPr>
          <p:cNvPr id="731" name="Google Shape;731;p94" descr="The aftermath of a flooded playground"/>
          <p:cNvPicPr preferRelativeResize="0"/>
          <p:nvPr/>
        </p:nvPicPr>
        <p:blipFill>
          <a:blip r:embed="rId3">
            <a:alphaModFix/>
          </a:blip>
          <a:stretch>
            <a:fillRect/>
          </a:stretch>
        </p:blipFill>
        <p:spPr>
          <a:xfrm>
            <a:off x="1508475" y="0"/>
            <a:ext cx="6858003" cy="5143502"/>
          </a:xfrm>
          <a:prstGeom prst="rect">
            <a:avLst/>
          </a:prstGeom>
          <a:noFill/>
          <a:ln>
            <a:noFill/>
          </a:ln>
        </p:spPr>
      </p:pic>
      <p:sp>
        <p:nvSpPr>
          <p:cNvPr id="732" name="Google Shape;732;p94"/>
          <p:cNvSpPr txBox="1">
            <a:spLocks noGrp="1"/>
          </p:cNvSpPr>
          <p:nvPr>
            <p:ph type="title"/>
          </p:nvPr>
        </p:nvSpPr>
        <p:spPr>
          <a:xfrm>
            <a:off x="1508475" y="4460525"/>
            <a:ext cx="4565400" cy="559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b="1">
                <a:solidFill>
                  <a:srgbClr val="FFFF00"/>
                </a:solidFill>
              </a:rPr>
              <a:t>Or IS IT a Problem?</a:t>
            </a:r>
            <a:endParaRPr b="1">
              <a:solidFill>
                <a:srgbClr val="FFFF00"/>
              </a:solidFill>
            </a:endParaRPr>
          </a:p>
        </p:txBody>
      </p:sp>
      <p:sp>
        <p:nvSpPr>
          <p:cNvPr id="729" name="Google Shape;729;p94"/>
          <p:cNvSpPr txBox="1">
            <a:spLocks noGrp="1"/>
          </p:cNvSpPr>
          <p:nvPr>
            <p:ph type="ftr" idx="11"/>
          </p:nvPr>
        </p:nvSpPr>
        <p:spPr>
          <a:xfrm>
            <a:off x="1942415" y="6135809"/>
            <a:ext cx="57165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Now It’s Your Turn--Can You Find a Phenomena?</a:t>
            </a:r>
            <a:endParaRPr/>
          </a:p>
        </p:txBody>
      </p:sp>
      <p:sp>
        <p:nvSpPr>
          <p:cNvPr id="738" name="Google Shape;738;p95"/>
          <p:cNvSpPr txBox="1">
            <a:spLocks noGrp="1"/>
          </p:cNvSpPr>
          <p:nvPr>
            <p:ph type="body" idx="1"/>
          </p:nvPr>
        </p:nvSpPr>
        <p:spPr>
          <a:xfrm>
            <a:off x="1942415" y="1600200"/>
            <a:ext cx="6591900" cy="2833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
              <a:t>All around you!</a:t>
            </a:r>
            <a:endParaRPr/>
          </a:p>
          <a:p>
            <a:pPr marL="342900" lvl="0" indent="-342900" algn="l" rtl="0">
              <a:spcBef>
                <a:spcPts val="1000"/>
              </a:spcBef>
              <a:spcAft>
                <a:spcPts val="0"/>
              </a:spcAft>
              <a:buSzPts val="1800"/>
              <a:buChar char="🠶"/>
            </a:pPr>
            <a:r>
              <a:rPr lang="en"/>
              <a:t>Take pictures!</a:t>
            </a:r>
            <a:endParaRPr/>
          </a:p>
          <a:p>
            <a:pPr marL="342900" lvl="0" indent="-342900" algn="l" rtl="0">
              <a:spcBef>
                <a:spcPts val="1000"/>
              </a:spcBef>
              <a:spcAft>
                <a:spcPts val="0"/>
              </a:spcAft>
              <a:buSzPts val="1800"/>
              <a:buChar char="🠶"/>
            </a:pPr>
            <a:r>
              <a:rPr lang="en" b="1"/>
              <a:t>Activity:</a:t>
            </a:r>
            <a:br>
              <a:rPr lang="en" b="1"/>
            </a:br>
            <a:r>
              <a:rPr lang="en"/>
              <a:t> 3 minutes ~ Take a walk through your environment </a:t>
            </a:r>
            <a:br>
              <a:rPr lang="en"/>
            </a:br>
            <a:r>
              <a:rPr lang="en"/>
              <a:t> looking for Phenomena. Take a picture and bring it back to the meeting.</a:t>
            </a:r>
            <a:endParaRPr/>
          </a:p>
          <a:p>
            <a:pPr marL="342900" lvl="0" indent="-342900" algn="l" rtl="0">
              <a:spcBef>
                <a:spcPts val="1000"/>
              </a:spcBef>
              <a:spcAft>
                <a:spcPts val="0"/>
              </a:spcAft>
              <a:buSzPts val="1800"/>
              <a:buChar char="🠶"/>
            </a:pPr>
            <a:r>
              <a:rPr lang="en"/>
              <a:t>1, 2, 3 ~ Hold your phone up to the camera on your device and enjoy the Phenomena!</a:t>
            </a:r>
            <a:endParaRPr/>
          </a:p>
        </p:txBody>
      </p:sp>
      <p:sp>
        <p:nvSpPr>
          <p:cNvPr id="739" name="Google Shape;739;p95"/>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740" name="Google Shape;740;p95">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2" name="Title 1">
            <a:extLst>
              <a:ext uri="{FF2B5EF4-FFF2-40B4-BE49-F238E27FC236}">
                <a16:creationId xmlns:a16="http://schemas.microsoft.com/office/drawing/2014/main" id="{E3599875-75AD-4E7B-A7DE-28280B717E66}"/>
              </a:ext>
            </a:extLst>
          </p:cNvPr>
          <p:cNvSpPr>
            <a:spLocks noGrp="1"/>
          </p:cNvSpPr>
          <p:nvPr>
            <p:ph type="title" idx="4294967295"/>
          </p:nvPr>
        </p:nvSpPr>
        <p:spPr>
          <a:xfrm>
            <a:off x="1945200" y="-960600"/>
            <a:ext cx="6589200" cy="960600"/>
          </a:xfrm>
        </p:spPr>
        <p:txBody>
          <a:bodyPr spcFirstLastPara="1" wrap="square" lIns="91425" tIns="45700" rIns="91425" bIns="45700" anchor="b" anchorCtr="0">
            <a:noAutofit/>
          </a:bodyPr>
          <a:lstStyle/>
          <a:p>
            <a:r>
              <a:rPr lang="en-US" dirty="0"/>
              <a:t>Wonderwall</a:t>
            </a:r>
          </a:p>
        </p:txBody>
      </p:sp>
      <p:sp>
        <p:nvSpPr>
          <p:cNvPr id="747" name="Google Shape;747;p96"/>
          <p:cNvSpPr txBox="1"/>
          <p:nvPr/>
        </p:nvSpPr>
        <p:spPr>
          <a:xfrm>
            <a:off x="1391975" y="1191100"/>
            <a:ext cx="2964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Century Gothic"/>
                <a:ea typeface="Century Gothic"/>
                <a:cs typeface="Century Gothic"/>
                <a:sym typeface="Century Gothic"/>
              </a:rPr>
              <a:t>Wonderwall - write your phenomena questions throughout the study</a:t>
            </a:r>
            <a:endParaRPr sz="2400">
              <a:latin typeface="Century Gothic"/>
              <a:ea typeface="Century Gothic"/>
              <a:cs typeface="Century Gothic"/>
              <a:sym typeface="Century Gothic"/>
            </a:endParaRPr>
          </a:p>
        </p:txBody>
      </p:sp>
      <p:pic>
        <p:nvPicPr>
          <p:cNvPr id="745" name="Google Shape;745;p96" descr="wonderwall chart"/>
          <p:cNvPicPr preferRelativeResize="0"/>
          <p:nvPr/>
        </p:nvPicPr>
        <p:blipFill>
          <a:blip r:embed="rId3">
            <a:alphaModFix/>
          </a:blip>
          <a:stretch>
            <a:fillRect/>
          </a:stretch>
        </p:blipFill>
        <p:spPr>
          <a:xfrm>
            <a:off x="4490013" y="152400"/>
            <a:ext cx="3629027" cy="4838702"/>
          </a:xfrm>
          <a:prstGeom prst="rect">
            <a:avLst/>
          </a:prstGeom>
          <a:noFill/>
          <a:ln>
            <a:noFill/>
          </a:ln>
        </p:spPr>
      </p:pic>
      <p:sp>
        <p:nvSpPr>
          <p:cNvPr id="746" name="Google Shape;746;p96">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97"/>
          <p:cNvSpPr txBox="1">
            <a:spLocks noGrp="1"/>
          </p:cNvSpPr>
          <p:nvPr>
            <p:ph type="title"/>
          </p:nvPr>
        </p:nvSpPr>
        <p:spPr>
          <a:xfrm>
            <a:off x="1681125" y="187400"/>
            <a:ext cx="71145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a:t>Weather Unit-Lesson 4 Humidity</a:t>
            </a:r>
            <a:endParaRPr dirty="0"/>
          </a:p>
        </p:txBody>
      </p:sp>
      <p:sp>
        <p:nvSpPr>
          <p:cNvPr id="754" name="Google Shape;754;p97"/>
          <p:cNvSpPr txBox="1">
            <a:spLocks noGrp="1"/>
          </p:cNvSpPr>
          <p:nvPr>
            <p:ph type="sldNum" idx="12"/>
          </p:nvPr>
        </p:nvSpPr>
        <p:spPr>
          <a:xfrm>
            <a:off x="524753" y="564953"/>
            <a:ext cx="585000" cy="2055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55</a:t>
            </a:fld>
            <a:endParaRPr/>
          </a:p>
        </p:txBody>
      </p:sp>
      <p:pic>
        <p:nvPicPr>
          <p:cNvPr id="755" name="Google Shape;755;p97" descr="Weather &amp; Climate Lesson #4: Water in the Air: Humidity and Precipitation"/>
          <p:cNvPicPr preferRelativeResize="0"/>
          <p:nvPr/>
        </p:nvPicPr>
        <p:blipFill>
          <a:blip r:embed="rId3">
            <a:alphaModFix/>
          </a:blip>
          <a:stretch>
            <a:fillRect/>
          </a:stretch>
        </p:blipFill>
        <p:spPr>
          <a:xfrm>
            <a:off x="1811050" y="886426"/>
            <a:ext cx="5242224" cy="42243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98"/>
          <p:cNvSpPr txBox="1">
            <a:spLocks noGrp="1"/>
          </p:cNvSpPr>
          <p:nvPr>
            <p:ph type="title"/>
          </p:nvPr>
        </p:nvSpPr>
        <p:spPr>
          <a:xfrm>
            <a:off x="1836901" y="129708"/>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Sample Assessment </a:t>
            </a:r>
            <a:br>
              <a:rPr lang="en"/>
            </a:br>
            <a:r>
              <a:rPr lang="en" sz="2400"/>
              <a:t>Weather</a:t>
            </a:r>
            <a:endParaRPr sz="2400"/>
          </a:p>
        </p:txBody>
      </p:sp>
      <p:sp>
        <p:nvSpPr>
          <p:cNvPr id="761" name="Google Shape;761;p98"/>
          <p:cNvSpPr txBox="1">
            <a:spLocks noGrp="1"/>
          </p:cNvSpPr>
          <p:nvPr>
            <p:ph type="body" idx="1"/>
          </p:nvPr>
        </p:nvSpPr>
        <p:spPr>
          <a:xfrm>
            <a:off x="1706025" y="1090300"/>
            <a:ext cx="5492700" cy="40533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rgbClr val="595959"/>
                </a:solidFill>
                <a:latin typeface="Arial"/>
                <a:ea typeface="Arial"/>
                <a:cs typeface="Arial"/>
                <a:sym typeface="Arial"/>
              </a:rPr>
              <a:t>Elicits </a:t>
            </a:r>
            <a:r>
              <a:rPr lang="en" sz="1700" b="1" u="sng">
                <a:solidFill>
                  <a:srgbClr val="595959"/>
                </a:solidFill>
                <a:latin typeface="Arial"/>
                <a:ea typeface="Arial"/>
                <a:cs typeface="Arial"/>
                <a:sym typeface="Arial"/>
              </a:rPr>
              <a:t>sense-making and problem solving</a:t>
            </a:r>
            <a:r>
              <a:rPr lang="en" sz="1500">
                <a:solidFill>
                  <a:srgbClr val="595959"/>
                </a:solidFill>
                <a:latin typeface="Arial"/>
                <a:ea typeface="Arial"/>
                <a:cs typeface="Arial"/>
                <a:sym typeface="Arial"/>
              </a:rPr>
              <a:t> by focusing on reasoning through scientific and engineering </a:t>
            </a:r>
            <a:r>
              <a:rPr lang="en" sz="1700" b="1" u="sng">
                <a:solidFill>
                  <a:srgbClr val="595959"/>
                </a:solidFill>
                <a:latin typeface="Arial"/>
                <a:ea typeface="Arial"/>
                <a:cs typeface="Arial"/>
                <a:sym typeface="Arial"/>
              </a:rPr>
              <a:t>evidence</a:t>
            </a:r>
            <a:r>
              <a:rPr lang="en" sz="1500">
                <a:solidFill>
                  <a:srgbClr val="595959"/>
                </a:solidFill>
                <a:latin typeface="Arial"/>
                <a:ea typeface="Arial"/>
                <a:cs typeface="Arial"/>
                <a:sym typeface="Arial"/>
              </a:rPr>
              <a:t>, models, and principles</a:t>
            </a:r>
            <a:endParaRPr sz="1500">
              <a:solidFill>
                <a:srgbClr val="595959"/>
              </a:solidFill>
              <a:latin typeface="Arial"/>
              <a:ea typeface="Arial"/>
              <a:cs typeface="Arial"/>
              <a:sym typeface="Arial"/>
            </a:endParaRPr>
          </a:p>
          <a:p>
            <a:pPr marL="0" lvl="0" indent="0" algn="l" rtl="0">
              <a:lnSpc>
                <a:spcPct val="115000"/>
              </a:lnSpc>
              <a:spcBef>
                <a:spcPts val="1600"/>
              </a:spcBef>
              <a:spcAft>
                <a:spcPts val="0"/>
              </a:spcAft>
              <a:buClr>
                <a:schemeClr val="dk1"/>
              </a:buClr>
              <a:buSzPts val="1100"/>
              <a:buFont typeface="Arial"/>
              <a:buNone/>
            </a:pPr>
            <a:r>
              <a:rPr lang="en" sz="1500">
                <a:solidFill>
                  <a:srgbClr val="595959"/>
                </a:solidFill>
                <a:latin typeface="Arial"/>
                <a:ea typeface="Arial"/>
                <a:cs typeface="Arial"/>
                <a:sym typeface="Arial"/>
              </a:rPr>
              <a:t>Observational (task work)</a:t>
            </a:r>
            <a:endParaRPr sz="1500">
              <a:solidFill>
                <a:srgbClr val="595959"/>
              </a:solidFill>
              <a:latin typeface="Arial"/>
              <a:ea typeface="Arial"/>
              <a:cs typeface="Arial"/>
              <a:sym typeface="Arial"/>
            </a:endParaRPr>
          </a:p>
          <a:p>
            <a:pPr marL="0" lvl="0" indent="0" algn="l" rtl="0">
              <a:lnSpc>
                <a:spcPct val="115000"/>
              </a:lnSpc>
              <a:spcBef>
                <a:spcPts val="1600"/>
              </a:spcBef>
              <a:spcAft>
                <a:spcPts val="0"/>
              </a:spcAft>
              <a:buClr>
                <a:schemeClr val="dk1"/>
              </a:buClr>
              <a:buSzPts val="1100"/>
              <a:buFont typeface="Arial"/>
              <a:buNone/>
            </a:pPr>
            <a:r>
              <a:rPr lang="en" sz="1500">
                <a:solidFill>
                  <a:srgbClr val="595959"/>
                </a:solidFill>
                <a:latin typeface="Arial"/>
                <a:ea typeface="Arial"/>
                <a:cs typeface="Arial"/>
                <a:sym typeface="Arial"/>
              </a:rPr>
              <a:t>Culminating project (make a graph or model)</a:t>
            </a:r>
            <a:endParaRPr sz="1500">
              <a:solidFill>
                <a:srgbClr val="595959"/>
              </a:solidFill>
              <a:latin typeface="Arial"/>
              <a:ea typeface="Arial"/>
              <a:cs typeface="Arial"/>
              <a:sym typeface="Arial"/>
            </a:endParaRPr>
          </a:p>
          <a:p>
            <a:pPr marL="0" lvl="0" indent="0" algn="l" rtl="0">
              <a:lnSpc>
                <a:spcPct val="115000"/>
              </a:lnSpc>
              <a:spcBef>
                <a:spcPts val="1600"/>
              </a:spcBef>
              <a:spcAft>
                <a:spcPts val="0"/>
              </a:spcAft>
              <a:buClr>
                <a:schemeClr val="dk1"/>
              </a:buClr>
              <a:buSzPts val="1100"/>
              <a:buFont typeface="Arial"/>
              <a:buNone/>
            </a:pPr>
            <a:r>
              <a:rPr lang="en" sz="1500">
                <a:solidFill>
                  <a:srgbClr val="595959"/>
                </a:solidFill>
                <a:latin typeface="Arial"/>
                <a:ea typeface="Arial"/>
                <a:cs typeface="Arial"/>
                <a:sym typeface="Arial"/>
              </a:rPr>
              <a:t>Science Notebook (check for understandings and misunderstandings)</a:t>
            </a:r>
            <a:endParaRPr sz="1500">
              <a:solidFill>
                <a:srgbClr val="595959"/>
              </a:solidFill>
              <a:latin typeface="Arial"/>
              <a:ea typeface="Arial"/>
              <a:cs typeface="Arial"/>
              <a:sym typeface="Arial"/>
            </a:endParaRPr>
          </a:p>
          <a:p>
            <a:pPr marL="0" lvl="0" indent="0" algn="l" rtl="0">
              <a:lnSpc>
                <a:spcPct val="115000"/>
              </a:lnSpc>
              <a:spcBef>
                <a:spcPts val="1600"/>
              </a:spcBef>
              <a:spcAft>
                <a:spcPts val="0"/>
              </a:spcAft>
              <a:buClr>
                <a:schemeClr val="dk1"/>
              </a:buClr>
              <a:buSzPts val="1100"/>
              <a:buFont typeface="Arial"/>
              <a:buNone/>
            </a:pPr>
            <a:r>
              <a:rPr lang="en" sz="1500">
                <a:solidFill>
                  <a:srgbClr val="595959"/>
                </a:solidFill>
                <a:latin typeface="Arial"/>
                <a:ea typeface="Arial"/>
                <a:cs typeface="Arial"/>
                <a:sym typeface="Arial"/>
              </a:rPr>
              <a:t>Driven by meaningful and engaging scenarios (phenomena-based)</a:t>
            </a:r>
            <a:endParaRPr sz="1500">
              <a:solidFill>
                <a:srgbClr val="595959"/>
              </a:solidFill>
              <a:latin typeface="Arial"/>
              <a:ea typeface="Arial"/>
              <a:cs typeface="Arial"/>
              <a:sym typeface="Arial"/>
            </a:endParaRPr>
          </a:p>
          <a:p>
            <a:pPr marL="0" lvl="0" indent="0" algn="l" rtl="0">
              <a:lnSpc>
                <a:spcPct val="115000"/>
              </a:lnSpc>
              <a:spcBef>
                <a:spcPts val="1600"/>
              </a:spcBef>
              <a:spcAft>
                <a:spcPts val="1600"/>
              </a:spcAft>
              <a:buClr>
                <a:schemeClr val="dk1"/>
              </a:buClr>
              <a:buSzPts val="1100"/>
              <a:buFont typeface="Arial"/>
              <a:buNone/>
            </a:pPr>
            <a:r>
              <a:rPr lang="en" sz="1500">
                <a:solidFill>
                  <a:srgbClr val="595959"/>
                </a:solidFill>
                <a:latin typeface="Arial"/>
                <a:ea typeface="Arial"/>
                <a:cs typeface="Arial"/>
                <a:sym typeface="Arial"/>
              </a:rPr>
              <a:t>Designed to elicit 3 Dimensional responses (i.e., must use multiple dimensions together)</a:t>
            </a:r>
            <a:endParaRPr sz="1500"/>
          </a:p>
        </p:txBody>
      </p:sp>
      <p:pic>
        <p:nvPicPr>
          <p:cNvPr id="762" name="Google Shape;762;p9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067300" y="2192353"/>
            <a:ext cx="2886700" cy="2328525"/>
          </a:xfrm>
          <a:prstGeom prst="rect">
            <a:avLst/>
          </a:prstGeom>
          <a:noFill/>
          <a:ln>
            <a:noFill/>
          </a:ln>
        </p:spPr>
      </p:pic>
      <p:pic>
        <p:nvPicPr>
          <p:cNvPr id="763" name="Google Shape;763;p9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434677" y="72550"/>
            <a:ext cx="1519323" cy="2025049"/>
          </a:xfrm>
          <a:prstGeom prst="rect">
            <a:avLst/>
          </a:prstGeom>
          <a:noFill/>
          <a:ln>
            <a:noFill/>
          </a:ln>
        </p:spPr>
      </p:pic>
      <p:sp>
        <p:nvSpPr>
          <p:cNvPr id="764" name="Google Shape;764;p98">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9"/>
          <p:cNvSpPr txBox="1">
            <a:spLocks noGrp="1"/>
          </p:cNvSpPr>
          <p:nvPr>
            <p:ph type="title"/>
          </p:nvPr>
        </p:nvSpPr>
        <p:spPr>
          <a:xfrm>
            <a:off x="1945200" y="468074"/>
            <a:ext cx="6589200" cy="1132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How do I transform existing Science Lessons? Your turn!</a:t>
            </a:r>
            <a:endParaRPr/>
          </a:p>
        </p:txBody>
      </p:sp>
      <p:sp>
        <p:nvSpPr>
          <p:cNvPr id="770" name="Google Shape;770;p99"/>
          <p:cNvSpPr txBox="1">
            <a:spLocks noGrp="1"/>
          </p:cNvSpPr>
          <p:nvPr>
            <p:ph type="body" idx="1"/>
          </p:nvPr>
        </p:nvSpPr>
        <p:spPr>
          <a:xfrm>
            <a:off x="1942415" y="1600200"/>
            <a:ext cx="6591900" cy="2833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595959"/>
                </a:solidFill>
                <a:latin typeface="Arial"/>
                <a:ea typeface="Arial"/>
                <a:cs typeface="Arial"/>
                <a:sym typeface="Arial"/>
              </a:rPr>
              <a:t>Break out in groups-10 min</a:t>
            </a:r>
            <a:endParaRPr>
              <a:solidFill>
                <a:srgbClr val="595959"/>
              </a:solidFill>
              <a:latin typeface="Arial"/>
              <a:ea typeface="Arial"/>
              <a:cs typeface="Arial"/>
              <a:sym typeface="Arial"/>
            </a:endParaRPr>
          </a:p>
          <a:p>
            <a:pPr marL="0" lvl="0" indent="0" algn="l" rtl="0">
              <a:lnSpc>
                <a:spcPct val="115000"/>
              </a:lnSpc>
              <a:spcBef>
                <a:spcPts val="1600"/>
              </a:spcBef>
              <a:spcAft>
                <a:spcPts val="0"/>
              </a:spcAft>
              <a:buClr>
                <a:schemeClr val="dk1"/>
              </a:buClr>
              <a:buSzPts val="1100"/>
              <a:buFont typeface="Arial"/>
              <a:buNone/>
            </a:pPr>
            <a:r>
              <a:rPr lang="en" sz="2100" b="1">
                <a:solidFill>
                  <a:srgbClr val="595959"/>
                </a:solidFill>
                <a:latin typeface="Arial"/>
                <a:ea typeface="Arial"/>
                <a:cs typeface="Arial"/>
                <a:sym typeface="Arial"/>
              </a:rPr>
              <a:t>In your groups think about ways that you can change your lessons to make them more 3 dimensional?</a:t>
            </a:r>
            <a:endParaRPr sz="2100" b="1">
              <a:solidFill>
                <a:srgbClr val="595959"/>
              </a:solidFill>
              <a:latin typeface="Arial"/>
              <a:ea typeface="Arial"/>
              <a:cs typeface="Arial"/>
              <a:sym typeface="Arial"/>
            </a:endParaRPr>
          </a:p>
          <a:p>
            <a:pPr marL="0" lvl="0" indent="0" algn="l" rtl="0">
              <a:lnSpc>
                <a:spcPct val="115000"/>
              </a:lnSpc>
              <a:spcBef>
                <a:spcPts val="1600"/>
              </a:spcBef>
              <a:spcAft>
                <a:spcPts val="1600"/>
              </a:spcAft>
              <a:buClr>
                <a:schemeClr val="dk1"/>
              </a:buClr>
              <a:buSzPts val="1100"/>
              <a:buFont typeface="Arial"/>
              <a:buNone/>
            </a:pPr>
            <a:r>
              <a:rPr lang="en" sz="2100" b="1">
                <a:solidFill>
                  <a:srgbClr val="595959"/>
                </a:solidFill>
                <a:latin typeface="Arial"/>
                <a:ea typeface="Arial"/>
                <a:cs typeface="Arial"/>
                <a:sym typeface="Arial"/>
              </a:rPr>
              <a:t>Also, discuss ways to integrate Math and Language Arts into your lessons.</a:t>
            </a:r>
            <a:endParaRPr sz="2100" b="1">
              <a:solidFill>
                <a:srgbClr val="595959"/>
              </a:solidFill>
              <a:latin typeface="Arial"/>
              <a:ea typeface="Arial"/>
              <a:cs typeface="Arial"/>
              <a:sym typeface="Arial"/>
            </a:endParaRPr>
          </a:p>
        </p:txBody>
      </p:sp>
      <p:sp>
        <p:nvSpPr>
          <p:cNvPr id="771" name="Google Shape;771;p99">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00"/>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Analyzing 3D Lessons</a:t>
            </a:r>
            <a:endParaRPr/>
          </a:p>
        </p:txBody>
      </p:sp>
      <p:pic>
        <p:nvPicPr>
          <p:cNvPr id="777" name="Google Shape;777;p100" descr="Jason-Bozeman Science 3D Screening Tool "/>
          <p:cNvPicPr preferRelativeResize="0"/>
          <p:nvPr/>
        </p:nvPicPr>
        <p:blipFill>
          <a:blip r:embed="rId3">
            <a:alphaModFix/>
          </a:blip>
          <a:stretch>
            <a:fillRect/>
          </a:stretch>
        </p:blipFill>
        <p:spPr>
          <a:xfrm>
            <a:off x="2902150" y="1100950"/>
            <a:ext cx="3078675" cy="3831700"/>
          </a:xfrm>
          <a:prstGeom prst="rect">
            <a:avLst/>
          </a:prstGeom>
          <a:noFill/>
          <a:ln>
            <a:noFill/>
          </a:ln>
        </p:spPr>
      </p:pic>
      <p:sp>
        <p:nvSpPr>
          <p:cNvPr id="778" name="Google Shape;778;p100">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01"/>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The Vision for Science K-12</a:t>
            </a:r>
            <a:endParaRPr/>
          </a:p>
        </p:txBody>
      </p:sp>
      <p:sp>
        <p:nvSpPr>
          <p:cNvPr id="784" name="Google Shape;784;p101"/>
          <p:cNvSpPr txBox="1">
            <a:spLocks noGrp="1"/>
          </p:cNvSpPr>
          <p:nvPr>
            <p:ph type="body" idx="1"/>
          </p:nvPr>
        </p:nvSpPr>
        <p:spPr>
          <a:xfrm>
            <a:off x="1485225" y="1487749"/>
            <a:ext cx="6591900" cy="29184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805"/>
              <a:buNone/>
            </a:pPr>
            <a:r>
              <a:rPr lang="en" sz="2205">
                <a:solidFill>
                  <a:schemeClr val="dk1"/>
                </a:solidFill>
              </a:rPr>
              <a:t>Students </a:t>
            </a:r>
            <a:r>
              <a:rPr lang="en" sz="2205">
                <a:solidFill>
                  <a:srgbClr val="1481AA"/>
                </a:solidFill>
              </a:rPr>
              <a:t>engaging</a:t>
            </a:r>
            <a:r>
              <a:rPr lang="en" sz="2205">
                <a:solidFill>
                  <a:schemeClr val="accent2"/>
                </a:solidFill>
              </a:rPr>
              <a:t> </a:t>
            </a:r>
            <a:r>
              <a:rPr lang="en" sz="2205"/>
              <a:t>in the</a:t>
            </a:r>
            <a:br>
              <a:rPr lang="en" sz="2205"/>
            </a:br>
            <a:br>
              <a:rPr lang="en" sz="2205"/>
            </a:br>
            <a:r>
              <a:rPr lang="en" sz="2205"/>
              <a:t> three dimensions </a:t>
            </a:r>
            <a:br>
              <a:rPr lang="en" sz="2205"/>
            </a:br>
            <a:br>
              <a:rPr lang="en" sz="2205"/>
            </a:br>
            <a:r>
              <a:rPr lang="en" sz="2205"/>
              <a:t>of learning science </a:t>
            </a:r>
            <a:endParaRPr sz="2205"/>
          </a:p>
          <a:p>
            <a:pPr marL="0" lvl="0" indent="0" algn="ctr" rtl="0">
              <a:lnSpc>
                <a:spcPct val="80000"/>
              </a:lnSpc>
              <a:spcBef>
                <a:spcPts val="0"/>
              </a:spcBef>
              <a:spcAft>
                <a:spcPts val="0"/>
              </a:spcAft>
              <a:buSzPts val="2805"/>
              <a:buNone/>
            </a:pPr>
            <a:endParaRPr sz="2205"/>
          </a:p>
          <a:p>
            <a:pPr marL="0" lvl="0" indent="0" algn="ctr" rtl="0">
              <a:lnSpc>
                <a:spcPct val="80000"/>
              </a:lnSpc>
              <a:spcBef>
                <a:spcPts val="0"/>
              </a:spcBef>
              <a:spcAft>
                <a:spcPts val="0"/>
              </a:spcAft>
              <a:buSzPts val="2805"/>
              <a:buNone/>
            </a:pPr>
            <a:r>
              <a:rPr lang="en" sz="2205"/>
              <a:t>is foundational for achieving </a:t>
            </a:r>
            <a:br>
              <a:rPr lang="en" sz="2205"/>
            </a:br>
            <a:br>
              <a:rPr lang="en" sz="2205"/>
            </a:br>
            <a:r>
              <a:rPr lang="en" sz="2205"/>
              <a:t>the vision of the Science Standards for Alaska. </a:t>
            </a:r>
            <a:endParaRPr sz="2205"/>
          </a:p>
          <a:p>
            <a:pPr marL="342900" lvl="0" indent="-245745" algn="l" rtl="0">
              <a:lnSpc>
                <a:spcPct val="80000"/>
              </a:lnSpc>
              <a:spcBef>
                <a:spcPts val="1000"/>
              </a:spcBef>
              <a:spcAft>
                <a:spcPts val="0"/>
              </a:spcAft>
              <a:buSzPts val="1530"/>
              <a:buNone/>
            </a:pPr>
            <a:endParaRPr sz="930"/>
          </a:p>
        </p:txBody>
      </p:sp>
      <p:sp>
        <p:nvSpPr>
          <p:cNvPr id="785" name="Google Shape;785;p101"/>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786" name="Google Shape;786;p101">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Breakout Discussions</a:t>
            </a:r>
            <a:endParaRPr/>
          </a:p>
          <a:p>
            <a:pPr marL="0" lvl="0" indent="0" algn="l" rtl="0">
              <a:spcBef>
                <a:spcPts val="0"/>
              </a:spcBef>
              <a:spcAft>
                <a:spcPts val="0"/>
              </a:spcAft>
              <a:buClr>
                <a:srgbClr val="1481AA"/>
              </a:buClr>
              <a:buSzPts val="3600"/>
              <a:buFont typeface="Century Gothic"/>
              <a:buNone/>
            </a:pPr>
            <a:endParaRPr/>
          </a:p>
        </p:txBody>
      </p:sp>
      <p:sp>
        <p:nvSpPr>
          <p:cNvPr id="322" name="Google Shape;322;p48"/>
          <p:cNvSpPr txBox="1">
            <a:spLocks noGrp="1"/>
          </p:cNvSpPr>
          <p:nvPr>
            <p:ph type="body" idx="1"/>
          </p:nvPr>
        </p:nvSpPr>
        <p:spPr>
          <a:xfrm>
            <a:off x="1096225" y="1179175"/>
            <a:ext cx="3933900" cy="3422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666666"/>
              </a:buClr>
              <a:buSzPts val="2220"/>
              <a:buChar char="🠶"/>
            </a:pPr>
            <a:r>
              <a:rPr lang="en" sz="2220">
                <a:solidFill>
                  <a:srgbClr val="666666"/>
                </a:solidFill>
              </a:rPr>
              <a:t>Your name</a:t>
            </a:r>
            <a:endParaRPr sz="2220">
              <a:solidFill>
                <a:srgbClr val="666666"/>
              </a:solidFill>
            </a:endParaRPr>
          </a:p>
          <a:p>
            <a:pPr marL="342900" lvl="0" indent="-342900" algn="l" rtl="0">
              <a:spcBef>
                <a:spcPts val="1000"/>
              </a:spcBef>
              <a:spcAft>
                <a:spcPts val="0"/>
              </a:spcAft>
              <a:buClr>
                <a:srgbClr val="666666"/>
              </a:buClr>
              <a:buSzPts val="2220"/>
              <a:buChar char="🠶"/>
            </a:pPr>
            <a:r>
              <a:rPr lang="en" sz="2220">
                <a:solidFill>
                  <a:srgbClr val="666666"/>
                </a:solidFill>
              </a:rPr>
              <a:t>Names of the river on which your district is located,</a:t>
            </a:r>
            <a:br>
              <a:rPr lang="en" sz="2220">
                <a:solidFill>
                  <a:srgbClr val="666666"/>
                </a:solidFill>
              </a:rPr>
            </a:br>
            <a:r>
              <a:rPr lang="en" sz="2220">
                <a:solidFill>
                  <a:srgbClr val="666666"/>
                </a:solidFill>
              </a:rPr>
              <a:t>and the ancestral people of that land</a:t>
            </a:r>
            <a:endParaRPr sz="2220">
              <a:solidFill>
                <a:srgbClr val="666666"/>
              </a:solidFill>
            </a:endParaRPr>
          </a:p>
          <a:p>
            <a:pPr marL="342900" lvl="0" indent="-342900" algn="l" rtl="0">
              <a:spcBef>
                <a:spcPts val="1000"/>
              </a:spcBef>
              <a:spcAft>
                <a:spcPts val="0"/>
              </a:spcAft>
              <a:buClr>
                <a:srgbClr val="666666"/>
              </a:buClr>
              <a:buSzPts val="2220"/>
              <a:buChar char="🠶"/>
            </a:pPr>
            <a:r>
              <a:rPr lang="en" sz="2220">
                <a:solidFill>
                  <a:srgbClr val="666666"/>
                </a:solidFill>
              </a:rPr>
              <a:t>If you had to eat one meal for the rest of your life, what would it be?</a:t>
            </a:r>
            <a:endParaRPr>
              <a:solidFill>
                <a:srgbClr val="666666"/>
              </a:solidFill>
            </a:endParaRPr>
          </a:p>
        </p:txBody>
      </p:sp>
      <p:pic>
        <p:nvPicPr>
          <p:cNvPr id="323" name="Google Shape;323;p48" descr="Salmon Filets"/>
          <p:cNvPicPr preferRelativeResize="0">
            <a:picLocks noGrp="1"/>
          </p:cNvPicPr>
          <p:nvPr>
            <p:ph type="body" idx="2"/>
          </p:nvPr>
        </p:nvPicPr>
        <p:blipFill rotWithShape="1">
          <a:blip r:embed="rId3">
            <a:alphaModFix/>
          </a:blip>
          <a:srcRect t="5814" b="5814"/>
          <a:stretch/>
        </p:blipFill>
        <p:spPr>
          <a:xfrm>
            <a:off x="5434999" y="1148260"/>
            <a:ext cx="3197100" cy="2825700"/>
          </a:xfrm>
          <a:prstGeom prst="rect">
            <a:avLst/>
          </a:prstGeom>
          <a:noFill/>
          <a:ln>
            <a:noFill/>
          </a:ln>
        </p:spPr>
      </p:pic>
      <p:sp>
        <p:nvSpPr>
          <p:cNvPr id="324" name="Google Shape;324;p48"/>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325" name="Google Shape;325;p48">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02"/>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Ask yourself…</a:t>
            </a:r>
            <a:endParaRPr/>
          </a:p>
        </p:txBody>
      </p:sp>
      <p:sp>
        <p:nvSpPr>
          <p:cNvPr id="793" name="Google Shape;793;p102" descr="How does, what the students &#10;are doing incorporate &#10;the Science Standards for Alaska?"/>
          <p:cNvSpPr txBox="1">
            <a:spLocks noGrp="1"/>
          </p:cNvSpPr>
          <p:nvPr>
            <p:ph type="body" idx="2"/>
          </p:nvPr>
        </p:nvSpPr>
        <p:spPr>
          <a:xfrm>
            <a:off x="1271638" y="1248511"/>
            <a:ext cx="3568800" cy="2853600"/>
          </a:xfrm>
          <a:prstGeom prst="rect">
            <a:avLst/>
          </a:prstGeom>
          <a:noFill/>
          <a:ln>
            <a:noFill/>
          </a:ln>
        </p:spPr>
        <p:txBody>
          <a:bodyPr spcFirstLastPara="1" wrap="square" lIns="91425" tIns="45700" rIns="91425" bIns="45700" anchor="t" anchorCtr="0">
            <a:noAutofit/>
          </a:bodyPr>
          <a:lstStyle/>
          <a:p>
            <a:pPr marL="342900" lvl="0" indent="0" algn="ctr" rtl="0">
              <a:spcBef>
                <a:spcPts val="0"/>
              </a:spcBef>
              <a:spcAft>
                <a:spcPts val="0"/>
              </a:spcAft>
              <a:buNone/>
            </a:pPr>
            <a:r>
              <a:rPr lang="en" sz="2800" dirty="0">
                <a:solidFill>
                  <a:srgbClr val="666666"/>
                </a:solidFill>
              </a:rPr>
              <a:t>How does, what the students </a:t>
            </a:r>
            <a:br>
              <a:rPr lang="en" sz="2800" dirty="0">
                <a:solidFill>
                  <a:srgbClr val="666666"/>
                </a:solidFill>
              </a:rPr>
            </a:br>
            <a:r>
              <a:rPr lang="en" sz="2800" dirty="0">
                <a:solidFill>
                  <a:srgbClr val="666666"/>
                </a:solidFill>
              </a:rPr>
              <a:t>are doing incorporate </a:t>
            </a:r>
            <a:br>
              <a:rPr lang="en" sz="2800" dirty="0">
                <a:solidFill>
                  <a:srgbClr val="666666"/>
                </a:solidFill>
              </a:rPr>
            </a:br>
            <a:r>
              <a:rPr lang="en" sz="2800" dirty="0">
                <a:solidFill>
                  <a:srgbClr val="666666"/>
                </a:solidFill>
              </a:rPr>
              <a:t>the Science Standards for Alaska?</a:t>
            </a:r>
            <a:endParaRPr sz="2800" dirty="0">
              <a:solidFill>
                <a:srgbClr val="666666"/>
              </a:solidFill>
            </a:endParaRPr>
          </a:p>
        </p:txBody>
      </p:sp>
      <p:sp>
        <p:nvSpPr>
          <p:cNvPr id="794" name="Google Shape;794;p102"/>
          <p:cNvSpPr txBox="1">
            <a:spLocks noGrp="1"/>
          </p:cNvSpPr>
          <p:nvPr>
            <p:ph type="body" idx="4"/>
          </p:nvPr>
        </p:nvSpPr>
        <p:spPr>
          <a:xfrm>
            <a:off x="5333715" y="2099745"/>
            <a:ext cx="3195600" cy="23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
              <a:t>Cute kid photo</a:t>
            </a:r>
            <a:endParaRPr/>
          </a:p>
        </p:txBody>
      </p:sp>
      <p:sp>
        <p:nvSpPr>
          <p:cNvPr id="795" name="Google Shape;795;p102"/>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796" name="Google Shape;796;p102">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60</a:t>
            </a:fld>
            <a:endParaRPr/>
          </a:p>
        </p:txBody>
      </p:sp>
      <p:pic>
        <p:nvPicPr>
          <p:cNvPr id="797" name="Google Shape;797;p10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5400000">
            <a:off x="5688587" y="633012"/>
            <a:ext cx="2465650" cy="41629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2" name="Title 1">
            <a:extLst>
              <a:ext uri="{FF2B5EF4-FFF2-40B4-BE49-F238E27FC236}">
                <a16:creationId xmlns:a16="http://schemas.microsoft.com/office/drawing/2014/main" id="{898C77DB-01B6-4D29-A419-9C9448974AFB}"/>
              </a:ext>
            </a:extLst>
          </p:cNvPr>
          <p:cNvSpPr>
            <a:spLocks noGrp="1"/>
          </p:cNvSpPr>
          <p:nvPr>
            <p:ph type="title"/>
          </p:nvPr>
        </p:nvSpPr>
        <p:spPr>
          <a:xfrm>
            <a:off x="1945200" y="-960600"/>
            <a:ext cx="6589200" cy="960600"/>
          </a:xfrm>
        </p:spPr>
        <p:txBody>
          <a:bodyPr spcFirstLastPara="1" wrap="square" lIns="91425" tIns="45700" rIns="91425" bIns="45700" anchor="b" anchorCtr="0">
            <a:noAutofit/>
          </a:bodyPr>
          <a:lstStyle/>
          <a:p>
            <a:r>
              <a:rPr lang="en-US" dirty="0"/>
              <a:t>Figure it Out</a:t>
            </a:r>
          </a:p>
        </p:txBody>
      </p:sp>
      <p:sp>
        <p:nvSpPr>
          <p:cNvPr id="802" name="Google Shape;802;p103"/>
          <p:cNvSpPr txBox="1">
            <a:spLocks noGrp="1"/>
          </p:cNvSpPr>
          <p:nvPr>
            <p:ph type="body" idx="2"/>
          </p:nvPr>
        </p:nvSpPr>
        <p:spPr>
          <a:xfrm>
            <a:off x="1637615" y="877452"/>
            <a:ext cx="3197400" cy="2639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600"/>
              <a:buNone/>
            </a:pPr>
            <a:endParaRPr sz="3600"/>
          </a:p>
          <a:p>
            <a:pPr marL="0" lvl="0" indent="0" algn="ctr" rtl="0">
              <a:spcBef>
                <a:spcPts val="1000"/>
              </a:spcBef>
              <a:spcAft>
                <a:spcPts val="0"/>
              </a:spcAft>
              <a:buSzPts val="3600"/>
              <a:buNone/>
            </a:pPr>
            <a:r>
              <a:rPr lang="en" sz="3600"/>
              <a:t>“We’re trying</a:t>
            </a:r>
            <a:endParaRPr/>
          </a:p>
          <a:p>
            <a:pPr marL="0" lvl="0" indent="0" algn="ctr" rtl="0">
              <a:spcBef>
                <a:spcPts val="1000"/>
              </a:spcBef>
              <a:spcAft>
                <a:spcPts val="0"/>
              </a:spcAft>
              <a:buSzPts val="3600"/>
              <a:buNone/>
            </a:pPr>
            <a:r>
              <a:rPr lang="en" sz="3600"/>
              <a:t> to figure </a:t>
            </a:r>
            <a:endParaRPr/>
          </a:p>
          <a:p>
            <a:pPr marL="0" lvl="0" indent="0" algn="ctr" rtl="0">
              <a:spcBef>
                <a:spcPts val="1000"/>
              </a:spcBef>
              <a:spcAft>
                <a:spcPts val="0"/>
              </a:spcAft>
              <a:buSzPts val="3600"/>
              <a:buNone/>
            </a:pPr>
            <a:r>
              <a:rPr lang="en" sz="3600"/>
              <a:t>out…”</a:t>
            </a:r>
            <a:endParaRPr sz="3600"/>
          </a:p>
        </p:txBody>
      </p:sp>
      <p:pic>
        <p:nvPicPr>
          <p:cNvPr id="803" name="Google Shape;803;p103">
            <a:extLst>
              <a:ext uri="{C183D7F6-B498-43B3-948B-1728B52AA6E4}">
                <adec:decorative xmlns:adec="http://schemas.microsoft.com/office/drawing/2017/decorative" val="1"/>
              </a:ext>
            </a:extLst>
          </p:cNvPr>
          <p:cNvPicPr preferRelativeResize="0">
            <a:picLocks noGrp="1"/>
          </p:cNvPicPr>
          <p:nvPr>
            <p:ph type="body" idx="4"/>
          </p:nvPr>
        </p:nvPicPr>
        <p:blipFill rotWithShape="1">
          <a:blip r:embed="rId3">
            <a:alphaModFix/>
          </a:blip>
          <a:srcRect l="15922" r="15915"/>
          <a:stretch/>
        </p:blipFill>
        <p:spPr>
          <a:xfrm>
            <a:off x="5181600" y="1029891"/>
            <a:ext cx="3195600" cy="2637300"/>
          </a:xfrm>
          <a:prstGeom prst="rect">
            <a:avLst/>
          </a:prstGeom>
          <a:noFill/>
          <a:ln>
            <a:noFill/>
          </a:ln>
        </p:spPr>
      </p:pic>
      <p:sp>
        <p:nvSpPr>
          <p:cNvPr id="805" name="Google Shape;805;p103">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804" name="Google Shape;804;p103"/>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4"/>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dirty="0"/>
              <a:t>What is actionable now?</a:t>
            </a:r>
            <a:endParaRPr dirty="0"/>
          </a:p>
        </p:txBody>
      </p:sp>
      <p:sp>
        <p:nvSpPr>
          <p:cNvPr id="811" name="Google Shape;811;p104"/>
          <p:cNvSpPr txBox="1">
            <a:spLocks noGrp="1"/>
          </p:cNvSpPr>
          <p:nvPr>
            <p:ph type="body" idx="2"/>
          </p:nvPr>
        </p:nvSpPr>
        <p:spPr>
          <a:xfrm>
            <a:off x="2195850" y="1359600"/>
            <a:ext cx="5295900" cy="3109800"/>
          </a:xfrm>
          <a:prstGeom prst="rect">
            <a:avLst/>
          </a:prstGeom>
          <a:noFill/>
          <a:ln>
            <a:noFill/>
          </a:ln>
        </p:spPr>
        <p:txBody>
          <a:bodyPr spcFirstLastPara="1" wrap="square" lIns="91425" tIns="45700" rIns="91425" bIns="45700" anchor="t" anchorCtr="0">
            <a:noAutofit/>
          </a:bodyPr>
          <a:lstStyle/>
          <a:p>
            <a:pPr marL="342900" lvl="0" indent="-317500" algn="l" rtl="0">
              <a:spcBef>
                <a:spcPts val="0"/>
              </a:spcBef>
              <a:spcAft>
                <a:spcPts val="0"/>
              </a:spcAft>
              <a:buSzPts val="2400"/>
              <a:buChar char="🠶"/>
            </a:pPr>
            <a:r>
              <a:rPr lang="en" sz="2400"/>
              <a:t>Within your classroom?</a:t>
            </a:r>
            <a:endParaRPr sz="2400"/>
          </a:p>
          <a:p>
            <a:pPr marL="342900" lvl="0" indent="0" algn="l" rtl="0">
              <a:spcBef>
                <a:spcPts val="0"/>
              </a:spcBef>
              <a:spcAft>
                <a:spcPts val="0"/>
              </a:spcAft>
              <a:buNone/>
            </a:pPr>
            <a:endParaRPr sz="2400"/>
          </a:p>
          <a:p>
            <a:pPr marL="342900" lvl="0" indent="-317500" algn="l" rtl="0">
              <a:spcBef>
                <a:spcPts val="0"/>
              </a:spcBef>
              <a:spcAft>
                <a:spcPts val="0"/>
              </a:spcAft>
              <a:buSzPts val="2400"/>
              <a:buChar char="🠶"/>
            </a:pPr>
            <a:r>
              <a:rPr lang="en" sz="2400"/>
              <a:t>Within your school?</a:t>
            </a:r>
            <a:br>
              <a:rPr lang="en" sz="2400"/>
            </a:br>
            <a:endParaRPr sz="2400"/>
          </a:p>
          <a:p>
            <a:pPr marL="342900" lvl="0" indent="-317500" algn="l" rtl="0">
              <a:spcBef>
                <a:spcPts val="0"/>
              </a:spcBef>
              <a:spcAft>
                <a:spcPts val="0"/>
              </a:spcAft>
              <a:buSzPts val="2400"/>
              <a:buChar char="🠶"/>
            </a:pPr>
            <a:r>
              <a:rPr lang="en" sz="2400"/>
              <a:t>Within your curriculum?</a:t>
            </a:r>
            <a:br>
              <a:rPr lang="en" sz="2400"/>
            </a:br>
            <a:endParaRPr sz="2400"/>
          </a:p>
          <a:p>
            <a:pPr marL="342900" lvl="0" indent="-342900" algn="l" rtl="0">
              <a:spcBef>
                <a:spcPts val="0"/>
              </a:spcBef>
              <a:spcAft>
                <a:spcPts val="0"/>
              </a:spcAft>
              <a:buSzPts val="2800"/>
              <a:buChar char="🠶"/>
            </a:pPr>
            <a:r>
              <a:rPr lang="en" sz="2400"/>
              <a:t>Within your district/community?</a:t>
            </a:r>
            <a:br>
              <a:rPr lang="en" sz="2800"/>
            </a:br>
            <a:endParaRPr sz="2800"/>
          </a:p>
          <a:p>
            <a:pPr marL="342900" lvl="0" indent="0" algn="l" rtl="0">
              <a:spcBef>
                <a:spcPts val="1000"/>
              </a:spcBef>
              <a:spcAft>
                <a:spcPts val="0"/>
              </a:spcAft>
              <a:buNone/>
            </a:pPr>
            <a:endParaRPr sz="2800"/>
          </a:p>
        </p:txBody>
      </p:sp>
      <p:sp>
        <p:nvSpPr>
          <p:cNvPr id="812" name="Google Shape;812;p104"/>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813" name="Google Shape;813;p104">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05"/>
          <p:cNvSpPr txBox="1">
            <a:spLocks noGrp="1"/>
          </p:cNvSpPr>
          <p:nvPr>
            <p:ph type="title"/>
          </p:nvPr>
        </p:nvSpPr>
        <p:spPr>
          <a:xfrm>
            <a:off x="1411800" y="10877"/>
            <a:ext cx="6589200" cy="6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a:t>Resources</a:t>
            </a:r>
            <a:endParaRPr dirty="0"/>
          </a:p>
        </p:txBody>
      </p:sp>
      <p:sp>
        <p:nvSpPr>
          <p:cNvPr id="819" name="Google Shape;819;p105"/>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63</a:t>
            </a:fld>
            <a:endParaRPr/>
          </a:p>
        </p:txBody>
      </p:sp>
      <p:pic>
        <p:nvPicPr>
          <p:cNvPr id="821" name="Google Shape;821;p10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63075" y="112580"/>
            <a:ext cx="2853549" cy="868250"/>
          </a:xfrm>
          <a:prstGeom prst="rect">
            <a:avLst/>
          </a:prstGeom>
          <a:noFill/>
          <a:ln>
            <a:noFill/>
          </a:ln>
        </p:spPr>
      </p:pic>
      <p:sp>
        <p:nvSpPr>
          <p:cNvPr id="6" name="Text Placeholder 3">
            <a:extLst>
              <a:ext uri="{FF2B5EF4-FFF2-40B4-BE49-F238E27FC236}">
                <a16:creationId xmlns:a16="http://schemas.microsoft.com/office/drawing/2014/main" id="{99D8792A-B8C6-4E04-9240-5B6D79D12896}"/>
              </a:ext>
            </a:extLst>
          </p:cNvPr>
          <p:cNvSpPr>
            <a:spLocks noGrp="1"/>
          </p:cNvSpPr>
          <p:nvPr>
            <p:ph type="body" idx="1"/>
          </p:nvPr>
        </p:nvSpPr>
        <p:spPr>
          <a:xfrm>
            <a:off x="1383064" y="1181437"/>
            <a:ext cx="7684651" cy="3251963"/>
          </a:xfrm>
        </p:spPr>
        <p:txBody>
          <a:bodyPr/>
          <a:lstStyle/>
          <a:p>
            <a:pPr>
              <a:buFont typeface="Arial" panose="020B0604020202020204" pitchFamily="34" charset="0"/>
              <a:buChar char="•"/>
            </a:pPr>
            <a:r>
              <a:rPr lang="en-US" sz="1600" dirty="0"/>
              <a:t>DEED Standards | </a:t>
            </a:r>
            <a:r>
              <a:rPr lang="en-US" sz="1600" dirty="0">
                <a:hlinkClick r:id="rId4"/>
              </a:rPr>
              <a:t>https://education.alaska.gov/standards/science</a:t>
            </a:r>
            <a:r>
              <a:rPr lang="en-US" sz="1600" dirty="0"/>
              <a:t> </a:t>
            </a:r>
          </a:p>
          <a:p>
            <a:pPr lvl="1">
              <a:spcBef>
                <a:spcPts val="0"/>
              </a:spcBef>
              <a:buFont typeface="Arial" panose="020B0604020202020204" pitchFamily="34" charset="0"/>
              <a:buChar char="•"/>
            </a:pPr>
            <a:r>
              <a:rPr lang="en-US" sz="1400" dirty="0"/>
              <a:t>SSA Introduction webinar; Webinars: Grades K-2, Grades 3-5, Grades 6-8; Grades 9-12; </a:t>
            </a:r>
          </a:p>
          <a:p>
            <a:pPr lvl="1">
              <a:spcBef>
                <a:spcPts val="0"/>
              </a:spcBef>
              <a:buFont typeface="Arial" panose="020B0604020202020204" pitchFamily="34" charset="0"/>
              <a:buChar char="•"/>
            </a:pPr>
            <a:r>
              <a:rPr lang="en-US" sz="1400" dirty="0"/>
              <a:t>Student Preparation for PEAKS</a:t>
            </a:r>
          </a:p>
          <a:p>
            <a:pPr>
              <a:buFont typeface="Arial" panose="020B0604020202020204" pitchFamily="34" charset="0"/>
              <a:buChar char="•"/>
            </a:pPr>
            <a:r>
              <a:rPr lang="en-US" sz="1600" dirty="0"/>
              <a:t>National Science Education Leadership Association | </a:t>
            </a:r>
            <a:r>
              <a:rPr lang="en-US" sz="1600" dirty="0">
                <a:hlinkClick r:id="rId5"/>
              </a:rPr>
              <a:t>www.NSELA.org</a:t>
            </a:r>
            <a:r>
              <a:rPr lang="en-US" sz="1600" dirty="0"/>
              <a:t>   </a:t>
            </a:r>
          </a:p>
          <a:p>
            <a:pPr>
              <a:buFont typeface="Arial" panose="020B0604020202020204" pitchFamily="34" charset="0"/>
              <a:buChar char="•"/>
            </a:pPr>
            <a:r>
              <a:rPr lang="en-US" sz="1600" dirty="0"/>
              <a:t>Bozeman Science | </a:t>
            </a:r>
            <a:r>
              <a:rPr lang="en-US" sz="1600" dirty="0">
                <a:hlinkClick r:id="rId6"/>
              </a:rPr>
              <a:t>www.bozemanscience.com</a:t>
            </a:r>
            <a:r>
              <a:rPr lang="en-US" sz="1600" dirty="0"/>
              <a:t> </a:t>
            </a:r>
          </a:p>
          <a:p>
            <a:pPr>
              <a:buFont typeface="Arial" panose="020B0604020202020204" pitchFamily="34" charset="0"/>
              <a:buChar char="•"/>
            </a:pPr>
            <a:r>
              <a:rPr lang="en-US" sz="1600" dirty="0"/>
              <a:t>Alaska Science Teachers Association | </a:t>
            </a:r>
            <a:r>
              <a:rPr lang="en-US" sz="1600" dirty="0">
                <a:hlinkClick r:id="rId7"/>
              </a:rPr>
              <a:t>http://asta.wildapricot.org</a:t>
            </a:r>
            <a:r>
              <a:rPr lang="en-US" sz="1600" dirty="0"/>
              <a:t> </a:t>
            </a:r>
          </a:p>
          <a:p>
            <a:pPr>
              <a:buFont typeface="Arial" panose="020B0604020202020204" pitchFamily="34" charset="0"/>
              <a:buChar char="•"/>
            </a:pPr>
            <a:r>
              <a:rPr lang="en-US" sz="1600" dirty="0"/>
              <a:t>Download the “Framework for Science K-12” free | </a:t>
            </a:r>
            <a:r>
              <a:rPr lang="en-US" sz="1600" dirty="0">
                <a:hlinkClick r:id="rId8"/>
              </a:rPr>
              <a:t>www.nap.gov</a:t>
            </a:r>
            <a:r>
              <a:rPr lang="en-US" sz="1600" dirty="0"/>
              <a:t>   </a:t>
            </a:r>
          </a:p>
          <a:p>
            <a:pPr>
              <a:buFont typeface="Arial" panose="020B0604020202020204" pitchFamily="34" charset="0"/>
              <a:buChar char="•"/>
            </a:pPr>
            <a:r>
              <a:rPr lang="en-US" sz="1600" dirty="0"/>
              <a:t>Next Generation Science Standards | </a:t>
            </a:r>
            <a:r>
              <a:rPr lang="en-US" sz="1600" dirty="0">
                <a:hlinkClick r:id="rId9"/>
              </a:rPr>
              <a:t>www.nextgenscience.org</a:t>
            </a:r>
            <a:r>
              <a:rPr lang="en-US" sz="1600" dirty="0"/>
              <a:t>  </a:t>
            </a:r>
          </a:p>
          <a:p>
            <a:pPr marL="114300" indent="0">
              <a:buNone/>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06"/>
          <p:cNvSpPr txBox="1">
            <a:spLocks noGrp="1"/>
          </p:cNvSpPr>
          <p:nvPr>
            <p:ph type="title"/>
          </p:nvPr>
        </p:nvSpPr>
        <p:spPr>
          <a:xfrm>
            <a:off x="2297800" y="172702"/>
            <a:ext cx="3859200" cy="591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dirty="0"/>
              <a:t>Resources		</a:t>
            </a:r>
            <a:endParaRPr dirty="0"/>
          </a:p>
        </p:txBody>
      </p:sp>
      <p:sp>
        <p:nvSpPr>
          <p:cNvPr id="828" name="Google Shape;828;p106"/>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64</a:t>
            </a:fld>
            <a:endParaRPr/>
          </a:p>
        </p:txBody>
      </p:sp>
      <p:pic>
        <p:nvPicPr>
          <p:cNvPr id="829" name="Google Shape;829;p10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88875" y="52050"/>
            <a:ext cx="2825349" cy="1065200"/>
          </a:xfrm>
          <a:prstGeom prst="rect">
            <a:avLst/>
          </a:prstGeom>
          <a:noFill/>
          <a:ln>
            <a:noFill/>
          </a:ln>
        </p:spPr>
      </p:pic>
      <p:sp>
        <p:nvSpPr>
          <p:cNvPr id="7" name="Text Placeholder 3">
            <a:extLst>
              <a:ext uri="{FF2B5EF4-FFF2-40B4-BE49-F238E27FC236}">
                <a16:creationId xmlns:a16="http://schemas.microsoft.com/office/drawing/2014/main" id="{74E7358D-1005-4706-A787-1F0D99E8B703}"/>
              </a:ext>
            </a:extLst>
          </p:cNvPr>
          <p:cNvSpPr>
            <a:spLocks noGrp="1"/>
          </p:cNvSpPr>
          <p:nvPr>
            <p:ph type="body" idx="1"/>
          </p:nvPr>
        </p:nvSpPr>
        <p:spPr>
          <a:xfrm>
            <a:off x="1550704" y="1181437"/>
            <a:ext cx="7684651" cy="3251963"/>
          </a:xfrm>
        </p:spPr>
        <p:txBody>
          <a:bodyPr/>
          <a:lstStyle/>
          <a:p>
            <a:pPr>
              <a:buFont typeface="Arial" panose="020B0604020202020204" pitchFamily="34" charset="0"/>
              <a:buChar char="•"/>
            </a:pPr>
            <a:r>
              <a:rPr lang="en-US" sz="1600" dirty="0"/>
              <a:t>Chief Council of State School Officers |</a:t>
            </a:r>
            <a:r>
              <a:rPr lang="en-US" sz="1600" dirty="0">
                <a:hlinkClick r:id="rId4"/>
              </a:rPr>
              <a:t>White paper on Using the Crosscutting Concepts</a:t>
            </a:r>
            <a:endParaRPr lang="en-US" sz="1600" dirty="0"/>
          </a:p>
          <a:p>
            <a:pPr>
              <a:buFont typeface="Arial" panose="020B0604020202020204" pitchFamily="34" charset="0"/>
              <a:buChar char="•"/>
            </a:pPr>
            <a:r>
              <a:rPr lang="en-US" sz="1600" dirty="0"/>
              <a:t>Andrea’s Alaska Teacher’s Blog | </a:t>
            </a:r>
            <a:r>
              <a:rPr lang="en-US" sz="1600" dirty="0">
                <a:hlinkClick r:id="rId5"/>
              </a:rPr>
              <a:t>http://learnscape.org/blog</a:t>
            </a:r>
            <a:r>
              <a:rPr lang="en-US" sz="1600" dirty="0"/>
              <a:t> </a:t>
            </a:r>
          </a:p>
          <a:p>
            <a:pPr>
              <a:buFont typeface="Arial" panose="020B0604020202020204" pitchFamily="34" charset="0"/>
              <a:buChar char="•"/>
            </a:pPr>
            <a:r>
              <a:rPr lang="en-US" sz="1600" dirty="0"/>
              <a:t>National Science Teachers Association | </a:t>
            </a:r>
            <a:r>
              <a:rPr lang="en-US" sz="1600" dirty="0">
                <a:hlinkClick r:id="rId6"/>
              </a:rPr>
              <a:t>www.ngss.nsta.org</a:t>
            </a:r>
            <a:r>
              <a:rPr lang="en-US" sz="1600" dirty="0"/>
              <a:t>  </a:t>
            </a:r>
          </a:p>
          <a:p>
            <a:pPr>
              <a:buFont typeface="Arial" panose="020B0604020202020204" pitchFamily="34" charset="0"/>
              <a:buChar char="•"/>
            </a:pPr>
            <a:r>
              <a:rPr lang="en-US" sz="1600" dirty="0">
                <a:hlinkClick r:id="rId7"/>
              </a:rPr>
              <a:t>https://www.nextgenstorylines.org/what-are-storylines</a:t>
            </a:r>
            <a:r>
              <a:rPr lang="en-US" sz="1600" dirty="0"/>
              <a:t> </a:t>
            </a:r>
          </a:p>
          <a:p>
            <a:pPr>
              <a:buFont typeface="Arial" panose="020B0604020202020204" pitchFamily="34" charset="0"/>
              <a:buChar char="•"/>
            </a:pPr>
            <a:r>
              <a:rPr lang="en-US" sz="1600" dirty="0"/>
              <a:t>Phenomenon | </a:t>
            </a:r>
            <a:r>
              <a:rPr lang="en-US" sz="1600" dirty="0">
                <a:hlinkClick r:id="rId8"/>
              </a:rPr>
              <a:t>www.ngssphenomena.com/about</a:t>
            </a:r>
            <a:r>
              <a:rPr lang="en-US" sz="1600" dirty="0"/>
              <a:t> </a:t>
            </a:r>
          </a:p>
          <a:p>
            <a:pPr>
              <a:buFont typeface="Arial" panose="020B0604020202020204" pitchFamily="34" charset="0"/>
              <a:buChar char="•"/>
            </a:pPr>
            <a:r>
              <a:rPr lang="en-US" sz="1600" dirty="0">
                <a:hlinkClick r:id="rId9"/>
              </a:rPr>
              <a:t>ADFG</a:t>
            </a:r>
            <a:r>
              <a:rPr lang="en-US" sz="1600" dirty="0"/>
              <a:t>  </a:t>
            </a:r>
          </a:p>
          <a:p>
            <a:pPr>
              <a:buFont typeface="Arial" panose="020B0604020202020204" pitchFamily="34" charset="0"/>
              <a:buChar char="•"/>
            </a:pPr>
            <a:r>
              <a:rPr lang="en-US" sz="1600" dirty="0" err="1"/>
              <a:t>AquaticWILD</a:t>
            </a:r>
            <a:r>
              <a:rPr lang="en-US" sz="1600" dirty="0"/>
              <a:t> | </a:t>
            </a:r>
            <a:r>
              <a:rPr lang="en-US" sz="1600" dirty="0">
                <a:hlinkClick r:id="rId10"/>
              </a:rPr>
              <a:t>https://www.fishwildlife.org/projectwild/aquatic-wild</a:t>
            </a:r>
            <a:r>
              <a:rPr lang="en-US" sz="1600" dirty="0"/>
              <a:t> </a:t>
            </a:r>
          </a:p>
          <a:p>
            <a:pPr>
              <a:buFont typeface="Arial" panose="020B0604020202020204" pitchFamily="34" charset="0"/>
              <a:buChar char="•"/>
            </a:pPr>
            <a:r>
              <a:rPr lang="en-US" sz="1600" dirty="0"/>
              <a:t>Alaska Zoo| </a:t>
            </a:r>
            <a:r>
              <a:rPr lang="en-US" sz="1600" dirty="0">
                <a:hlinkClick r:id="rId11"/>
              </a:rPr>
              <a:t>www.alaskazoo.org</a:t>
            </a:r>
            <a:r>
              <a:rPr lang="en-US" sz="1600" dirty="0"/>
              <a:t> </a:t>
            </a:r>
          </a:p>
          <a:p>
            <a:pPr>
              <a:buFont typeface="Arial" panose="020B0604020202020204" pitchFamily="34" charset="0"/>
              <a:buChar char="•"/>
            </a:pPr>
            <a:endParaRPr lang="en-US" sz="1600" dirty="0"/>
          </a:p>
          <a:p>
            <a:pPr marL="114300" indent="0">
              <a:buNone/>
            </a:pP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7"/>
          <p:cNvSpPr txBox="1">
            <a:spLocks noGrp="1"/>
          </p:cNvSpPr>
          <p:nvPr>
            <p:ph type="title"/>
          </p:nvPr>
        </p:nvSpPr>
        <p:spPr>
          <a:xfrm>
            <a:off x="1945200" y="468071"/>
            <a:ext cx="6589200" cy="1535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240"/>
              <a:buFont typeface="Century Gothic"/>
              <a:buNone/>
            </a:pPr>
            <a:r>
              <a:rPr lang="en" sz="3240" dirty="0"/>
              <a:t>What else would you like to know about the </a:t>
            </a:r>
            <a:br>
              <a:rPr lang="en" sz="3240" dirty="0"/>
            </a:br>
            <a:r>
              <a:rPr lang="en" sz="3240" dirty="0"/>
              <a:t>Science Standards for Alaska?</a:t>
            </a:r>
            <a:endParaRPr sz="3240" dirty="0"/>
          </a:p>
        </p:txBody>
      </p:sp>
      <p:pic>
        <p:nvPicPr>
          <p:cNvPr id="836" name="Google Shape;836;p107">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l="18173" r="18173"/>
          <a:stretch/>
        </p:blipFill>
        <p:spPr>
          <a:xfrm>
            <a:off x="3346450" y="2242850"/>
            <a:ext cx="2599200" cy="2577600"/>
          </a:xfrm>
          <a:prstGeom prst="rect">
            <a:avLst/>
          </a:prstGeom>
          <a:noFill/>
          <a:ln>
            <a:noFill/>
          </a:ln>
        </p:spPr>
      </p:pic>
      <p:sp>
        <p:nvSpPr>
          <p:cNvPr id="838" name="Google Shape;838;p107"/>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08"/>
          <p:cNvSpPr txBox="1">
            <a:spLocks noGrp="1"/>
          </p:cNvSpPr>
          <p:nvPr>
            <p:ph type="title"/>
          </p:nvPr>
        </p:nvSpPr>
        <p:spPr>
          <a:xfrm>
            <a:off x="1536171" y="500362"/>
            <a:ext cx="25326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b="1"/>
              <a:t>Thank you</a:t>
            </a:r>
            <a:endParaRPr b="1"/>
          </a:p>
        </p:txBody>
      </p:sp>
      <p:pic>
        <p:nvPicPr>
          <p:cNvPr id="844" name="Google Shape;844;p108">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t="22482" b="22482"/>
          <a:stretch/>
        </p:blipFill>
        <p:spPr>
          <a:xfrm>
            <a:off x="891775" y="2045050"/>
            <a:ext cx="2705400" cy="1684800"/>
          </a:xfrm>
          <a:prstGeom prst="rect">
            <a:avLst/>
          </a:prstGeom>
          <a:noFill/>
          <a:ln>
            <a:noFill/>
          </a:ln>
        </p:spPr>
      </p:pic>
      <p:sp>
        <p:nvSpPr>
          <p:cNvPr id="845" name="Google Shape;845;p108"/>
          <p:cNvSpPr/>
          <p:nvPr/>
        </p:nvSpPr>
        <p:spPr>
          <a:xfrm>
            <a:off x="4245050" y="1436975"/>
            <a:ext cx="4572000" cy="352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a:solidFill>
                  <a:schemeClr val="dk1"/>
                </a:solidFill>
                <a:latin typeface="Century Gothic"/>
                <a:ea typeface="Century Gothic"/>
                <a:cs typeface="Century Gothic"/>
                <a:sym typeface="Century Gothic"/>
              </a:rPr>
              <a:t>Jason Daniels; Kenai Borough School District</a:t>
            </a:r>
            <a:br>
              <a:rPr lang="en" sz="2200">
                <a:solidFill>
                  <a:schemeClr val="dk1"/>
                </a:solidFill>
                <a:latin typeface="Century Gothic"/>
                <a:ea typeface="Century Gothic"/>
                <a:cs typeface="Century Gothic"/>
                <a:sym typeface="Century Gothic"/>
              </a:rPr>
            </a:br>
            <a:r>
              <a:rPr lang="en" sz="2200" u="sng">
                <a:solidFill>
                  <a:schemeClr val="hlink"/>
                </a:solidFill>
                <a:latin typeface="Century Gothic"/>
                <a:ea typeface="Century Gothic"/>
                <a:cs typeface="Century Gothic"/>
                <a:sym typeface="Century Gothic"/>
                <a:hlinkClick r:id="rId4"/>
              </a:rPr>
              <a:t>JDaniels@kpbsd.k12.ak.us</a:t>
            </a:r>
            <a:endParaRPr sz="2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2200">
                <a:solidFill>
                  <a:schemeClr val="dk1"/>
                </a:solidFill>
                <a:latin typeface="Century Gothic"/>
                <a:ea typeface="Century Gothic"/>
                <a:cs typeface="Century Gothic"/>
                <a:sym typeface="Century Gothic"/>
              </a:rPr>
              <a:t>Trisha Herminghaus; Alaska Science Education Consultants; </a:t>
            </a:r>
            <a:r>
              <a:rPr lang="en" sz="2200" u="sng">
                <a:solidFill>
                  <a:schemeClr val="hlink"/>
                </a:solidFill>
                <a:latin typeface="Century Gothic"/>
                <a:ea typeface="Century Gothic"/>
                <a:cs typeface="Century Gothic"/>
                <a:sym typeface="Century Gothic"/>
                <a:hlinkClick r:id="rId5"/>
              </a:rPr>
              <a:t>therminghaus@gmail.com</a:t>
            </a:r>
            <a:endParaRPr sz="2200">
              <a:solidFill>
                <a:schemeClr val="dk1"/>
              </a:solidFill>
              <a:latin typeface="Century Gothic"/>
              <a:ea typeface="Century Gothic"/>
              <a:cs typeface="Century Gothic"/>
              <a:sym typeface="Century Gothic"/>
            </a:endParaRPr>
          </a:p>
        </p:txBody>
      </p:sp>
      <p:sp>
        <p:nvSpPr>
          <p:cNvPr id="846" name="Google Shape;846;p108">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09"/>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End of Webinar</a:t>
            </a:r>
            <a:endParaRPr/>
          </a:p>
        </p:txBody>
      </p:sp>
      <p:sp>
        <p:nvSpPr>
          <p:cNvPr id="852" name="Google Shape;852;p109"/>
          <p:cNvSpPr txBox="1">
            <a:spLocks noGrp="1"/>
          </p:cNvSpPr>
          <p:nvPr>
            <p:ph type="body" idx="1"/>
          </p:nvPr>
        </p:nvSpPr>
        <p:spPr>
          <a:xfrm>
            <a:off x="1942415" y="1600200"/>
            <a:ext cx="6591900" cy="2833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10"/>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Need a Lesson?</a:t>
            </a:r>
            <a:endParaRPr/>
          </a:p>
        </p:txBody>
      </p:sp>
      <p:sp>
        <p:nvSpPr>
          <p:cNvPr id="858" name="Google Shape;858;p110"/>
          <p:cNvSpPr txBox="1">
            <a:spLocks noGrp="1"/>
          </p:cNvSpPr>
          <p:nvPr>
            <p:ph type="body" idx="1"/>
          </p:nvPr>
        </p:nvSpPr>
        <p:spPr>
          <a:xfrm>
            <a:off x="1942415" y="1600200"/>
            <a:ext cx="6591900" cy="2833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Use this playground weather phenomenon to create a 3 dimensional lesson!</a:t>
            </a:r>
            <a:endParaRPr/>
          </a:p>
          <a:p>
            <a:pPr marL="0" lvl="0" indent="0" algn="l" rtl="0">
              <a:spcBef>
                <a:spcPts val="1000"/>
              </a:spcBef>
              <a:spcAft>
                <a:spcPts val="0"/>
              </a:spcAft>
              <a:buNone/>
            </a:pPr>
            <a:endParaRPr/>
          </a:p>
          <a:p>
            <a:pPr marL="0" lvl="0" indent="0" algn="l" rtl="0">
              <a:spcBef>
                <a:spcPts val="1000"/>
              </a:spcBef>
              <a:spcAft>
                <a:spcPts val="0"/>
              </a:spcAft>
              <a:buNone/>
            </a:pPr>
            <a:r>
              <a:rPr lang="en"/>
              <a:t>Science and engineering practices-actions</a:t>
            </a:r>
            <a:endParaRPr/>
          </a:p>
          <a:p>
            <a:pPr marL="0" lvl="0" indent="0" algn="l" rtl="0">
              <a:spcBef>
                <a:spcPts val="1000"/>
              </a:spcBef>
              <a:spcAft>
                <a:spcPts val="0"/>
              </a:spcAft>
              <a:buNone/>
            </a:pPr>
            <a:r>
              <a:rPr lang="en"/>
              <a:t>Disciplinary core ideas-what is weather?</a:t>
            </a:r>
            <a:endParaRPr/>
          </a:p>
          <a:p>
            <a:pPr marL="0" lvl="0" indent="0" algn="l" rtl="0">
              <a:spcBef>
                <a:spcPts val="1000"/>
              </a:spcBef>
              <a:spcAft>
                <a:spcPts val="0"/>
              </a:spcAft>
              <a:buNone/>
            </a:pPr>
            <a:r>
              <a:rPr lang="en"/>
              <a:t>Cross cutting concepts-patterns, stability/change</a:t>
            </a:r>
            <a:endParaRPr/>
          </a:p>
        </p:txBody>
      </p:sp>
      <p:sp>
        <p:nvSpPr>
          <p:cNvPr id="859" name="Google Shape;859;p110">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11"/>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Using Crosscutting Concepts</a:t>
            </a:r>
            <a:endParaRPr/>
          </a:p>
        </p:txBody>
      </p:sp>
      <p:sp>
        <p:nvSpPr>
          <p:cNvPr id="866" name="Google Shape;866;p111"/>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69</a:t>
            </a:fld>
            <a:endParaRPr/>
          </a:p>
        </p:txBody>
      </p:sp>
      <p:sp>
        <p:nvSpPr>
          <p:cNvPr id="3" name="Text Placeholder 2">
            <a:extLst>
              <a:ext uri="{FF2B5EF4-FFF2-40B4-BE49-F238E27FC236}">
                <a16:creationId xmlns:a16="http://schemas.microsoft.com/office/drawing/2014/main" id="{F8011075-E84A-46CC-8121-F88DE66F7D3E}"/>
              </a:ext>
            </a:extLst>
          </p:cNvPr>
          <p:cNvSpPr>
            <a:spLocks noGrp="1"/>
          </p:cNvSpPr>
          <p:nvPr>
            <p:ph type="body"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9"/>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422"/>
              <a:buFont typeface="Arial"/>
              <a:buNone/>
            </a:pPr>
            <a:r>
              <a:rPr lang="en" sz="3000">
                <a:solidFill>
                  <a:srgbClr val="1581AA"/>
                </a:solidFill>
              </a:rPr>
              <a:t>When last standards were implemented:</a:t>
            </a:r>
            <a:br>
              <a:rPr lang="en" sz="3000">
                <a:solidFill>
                  <a:srgbClr val="1581AA"/>
                </a:solidFill>
              </a:rPr>
            </a:br>
            <a:endParaRPr sz="3000">
              <a:solidFill>
                <a:srgbClr val="1581AA"/>
              </a:solidFill>
            </a:endParaRPr>
          </a:p>
          <a:p>
            <a:pPr marL="0" lvl="0" indent="0" algn="l" rtl="0">
              <a:spcBef>
                <a:spcPts val="0"/>
              </a:spcBef>
              <a:spcAft>
                <a:spcPts val="0"/>
              </a:spcAft>
              <a:buClr>
                <a:srgbClr val="1481AA"/>
              </a:buClr>
              <a:buSzPts val="3600"/>
              <a:buFont typeface="Century Gothic"/>
              <a:buNone/>
            </a:pPr>
            <a:endParaRPr/>
          </a:p>
        </p:txBody>
      </p:sp>
      <p:sp>
        <p:nvSpPr>
          <p:cNvPr id="331" name="Google Shape;331;p49"/>
          <p:cNvSpPr txBox="1">
            <a:spLocks noGrp="1"/>
          </p:cNvSpPr>
          <p:nvPr>
            <p:ph type="body" idx="1"/>
          </p:nvPr>
        </p:nvSpPr>
        <p:spPr>
          <a:xfrm>
            <a:off x="1173025" y="1276275"/>
            <a:ext cx="7894800" cy="332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endParaRPr sz="1700"/>
          </a:p>
          <a:p>
            <a:pPr marL="342900" lvl="0" indent="-355917" algn="l" rtl="0">
              <a:lnSpc>
                <a:spcPct val="100000"/>
              </a:lnSpc>
              <a:spcBef>
                <a:spcPts val="1000"/>
              </a:spcBef>
              <a:spcAft>
                <a:spcPts val="0"/>
              </a:spcAft>
              <a:buClr>
                <a:srgbClr val="666666"/>
              </a:buClr>
              <a:buSzPts val="2200"/>
              <a:buChar char="🠶"/>
            </a:pPr>
            <a:r>
              <a:rPr lang="en" sz="2200">
                <a:solidFill>
                  <a:srgbClr val="666666"/>
                </a:solidFill>
              </a:rPr>
              <a:t>“dot” as in dot-com was most useful word of year</a:t>
            </a:r>
            <a:endParaRPr sz="2200">
              <a:solidFill>
                <a:srgbClr val="666666"/>
              </a:solidFill>
            </a:endParaRPr>
          </a:p>
          <a:p>
            <a:pPr marL="342900" lvl="0" indent="-355917" algn="l" rtl="0">
              <a:lnSpc>
                <a:spcPct val="100000"/>
              </a:lnSpc>
              <a:spcBef>
                <a:spcPts val="1000"/>
              </a:spcBef>
              <a:spcAft>
                <a:spcPts val="0"/>
              </a:spcAft>
              <a:buClr>
                <a:srgbClr val="666666"/>
              </a:buClr>
              <a:buSzPts val="2200"/>
              <a:buChar char="🠶"/>
            </a:pPr>
            <a:r>
              <a:rPr lang="en" sz="2200">
                <a:solidFill>
                  <a:srgbClr val="666666"/>
                </a:solidFill>
              </a:rPr>
              <a:t>VHS tapes had to be rewound before returning</a:t>
            </a:r>
            <a:endParaRPr sz="2200">
              <a:solidFill>
                <a:srgbClr val="666666"/>
              </a:solidFill>
            </a:endParaRPr>
          </a:p>
          <a:p>
            <a:pPr marL="342900" lvl="0" indent="-355917" algn="l" rtl="0">
              <a:lnSpc>
                <a:spcPct val="100000"/>
              </a:lnSpc>
              <a:spcBef>
                <a:spcPts val="1000"/>
              </a:spcBef>
              <a:spcAft>
                <a:spcPts val="0"/>
              </a:spcAft>
              <a:buClr>
                <a:srgbClr val="666666"/>
              </a:buClr>
              <a:buSzPts val="2200"/>
              <a:buChar char="🠶"/>
            </a:pPr>
            <a:r>
              <a:rPr lang="en" sz="2200">
                <a:solidFill>
                  <a:srgbClr val="666666"/>
                </a:solidFill>
              </a:rPr>
              <a:t>$2,000 camera could store 20 minutes of video or 3000 pictures with 0.3 megapixels of info</a:t>
            </a:r>
            <a:endParaRPr sz="2200">
              <a:solidFill>
                <a:srgbClr val="666666"/>
              </a:solidFill>
            </a:endParaRPr>
          </a:p>
          <a:p>
            <a:pPr marL="342900" lvl="0" indent="-355917" algn="l" rtl="0">
              <a:lnSpc>
                <a:spcPct val="100000"/>
              </a:lnSpc>
              <a:spcBef>
                <a:spcPts val="1000"/>
              </a:spcBef>
              <a:spcAft>
                <a:spcPts val="0"/>
              </a:spcAft>
              <a:buClr>
                <a:srgbClr val="666666"/>
              </a:buClr>
              <a:buSzPts val="2200"/>
              <a:buChar char="🠶"/>
            </a:pPr>
            <a:r>
              <a:rPr lang="en" sz="2200">
                <a:solidFill>
                  <a:srgbClr val="666666"/>
                </a:solidFill>
              </a:rPr>
              <a:t>$400 MPMAN could store 6 of your favorite songs</a:t>
            </a:r>
            <a:endParaRPr sz="2200">
              <a:solidFill>
                <a:srgbClr val="666666"/>
              </a:solidFill>
            </a:endParaRPr>
          </a:p>
          <a:p>
            <a:pPr marL="342900" lvl="0" indent="-355917" algn="l" rtl="0">
              <a:lnSpc>
                <a:spcPct val="100000"/>
              </a:lnSpc>
              <a:spcBef>
                <a:spcPts val="1000"/>
              </a:spcBef>
              <a:spcAft>
                <a:spcPts val="0"/>
              </a:spcAft>
              <a:buClr>
                <a:srgbClr val="666666"/>
              </a:buClr>
              <a:buSzPts val="2200"/>
              <a:buChar char="🠶"/>
            </a:pPr>
            <a:r>
              <a:rPr lang="en" sz="2200">
                <a:solidFill>
                  <a:srgbClr val="666666"/>
                </a:solidFill>
              </a:rPr>
              <a:t>Human Genome yet to be mapped</a:t>
            </a:r>
            <a:endParaRPr sz="2200">
              <a:solidFill>
                <a:srgbClr val="666666"/>
              </a:solidFill>
            </a:endParaRPr>
          </a:p>
        </p:txBody>
      </p:sp>
      <p:sp>
        <p:nvSpPr>
          <p:cNvPr id="332" name="Google Shape;332;p49"/>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333" name="Google Shape;333;p49">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2" name="Google Shape;872;p112">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70</a:t>
            </a:fld>
            <a:endParaRPr/>
          </a:p>
        </p:txBody>
      </p:sp>
      <p:sp>
        <p:nvSpPr>
          <p:cNvPr id="2" name="Title 1">
            <a:extLst>
              <a:ext uri="{FF2B5EF4-FFF2-40B4-BE49-F238E27FC236}">
                <a16:creationId xmlns:a16="http://schemas.microsoft.com/office/drawing/2014/main" id="{47CF73F9-5DAB-481D-BDEA-475188C6632D}"/>
              </a:ext>
            </a:extLst>
          </p:cNvPr>
          <p:cNvSpPr>
            <a:spLocks noGrp="1"/>
          </p:cNvSpPr>
          <p:nvPr>
            <p:ph type="title" idx="4294967295"/>
          </p:nvPr>
        </p:nvSpPr>
        <p:spPr>
          <a:xfrm>
            <a:off x="1945200" y="-960600"/>
            <a:ext cx="6589200" cy="960600"/>
          </a:xfrm>
        </p:spPr>
        <p:txBody>
          <a:bodyPr spcFirstLastPara="1" wrap="square" lIns="91425" tIns="45700" rIns="91425" bIns="45700" anchor="b" anchorCtr="0">
            <a:noAutofit/>
          </a:bodyPr>
          <a:lstStyle/>
          <a:p>
            <a:r>
              <a:rPr lang="en-US" dirty="0"/>
              <a:t>Further Instruction</a:t>
            </a:r>
          </a:p>
        </p:txBody>
      </p:sp>
      <p:sp>
        <p:nvSpPr>
          <p:cNvPr id="873" name="Google Shape;873;p112"/>
          <p:cNvSpPr txBox="1"/>
          <p:nvPr/>
        </p:nvSpPr>
        <p:spPr>
          <a:xfrm>
            <a:off x="1839200" y="685800"/>
            <a:ext cx="68892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entury Gothic"/>
                <a:ea typeface="Century Gothic"/>
                <a:cs typeface="Century Gothic"/>
                <a:sym typeface="Century Gothic"/>
              </a:rPr>
              <a:t>Check out the SSA Introduction Webinar on the DEED site</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Take time to go to the Resources page and explore the possibilities!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As you move through your day, take note of potential phenomena in the world around you!</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Consider joining the Alaska Science Teachers Association (ASTA)</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Join ASTA and your colleagues from around the state for the STEAM Conference in Juneau, October 21-23, 2021!</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Join the National Science Teaching Association for access to tremendous resources and opportunities.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
                <a:latin typeface="Century Gothic"/>
                <a:ea typeface="Century Gothic"/>
                <a:cs typeface="Century Gothic"/>
                <a:sym typeface="Century Gothic"/>
              </a:rPr>
              <a:t>Attend the Annual Conference on Science Education! (NSTA.org)</a:t>
            </a:r>
            <a:endParaRPr>
              <a:latin typeface="Century Gothic"/>
              <a:ea typeface="Century Gothic"/>
              <a:cs typeface="Century Gothic"/>
              <a:sym typeface="Century Gothic"/>
            </a:endParaRPr>
          </a:p>
        </p:txBody>
      </p:sp>
      <p:sp>
        <p:nvSpPr>
          <p:cNvPr id="871" name="Google Shape;871;p112"/>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13"/>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2800">
                <a:solidFill>
                  <a:schemeClr val="dk1"/>
                </a:solidFill>
                <a:latin typeface="Arial"/>
                <a:ea typeface="Arial"/>
                <a:cs typeface="Arial"/>
                <a:sym typeface="Arial"/>
              </a:rPr>
              <a:t>Participant Resources Handout-</a:t>
            </a:r>
            <a:r>
              <a:rPr lang="en" sz="2800">
                <a:solidFill>
                  <a:schemeClr val="dk1"/>
                </a:solidFill>
                <a:highlight>
                  <a:srgbClr val="FFD966"/>
                </a:highlight>
                <a:latin typeface="Arial"/>
                <a:ea typeface="Arial"/>
                <a:cs typeface="Arial"/>
                <a:sym typeface="Arial"/>
              </a:rPr>
              <a:t>Google Doc?</a:t>
            </a:r>
            <a:endParaRPr sz="2800">
              <a:solidFill>
                <a:schemeClr val="dk1"/>
              </a:solidFill>
              <a:highlight>
                <a:srgbClr val="FFD966"/>
              </a:highlight>
              <a:latin typeface="Arial"/>
              <a:ea typeface="Arial"/>
              <a:cs typeface="Arial"/>
              <a:sym typeface="Arial"/>
            </a:endParaRPr>
          </a:p>
          <a:p>
            <a:pPr marL="0" lvl="0" indent="0" algn="l" rtl="0">
              <a:spcBef>
                <a:spcPts val="0"/>
              </a:spcBef>
              <a:spcAft>
                <a:spcPts val="0"/>
              </a:spcAft>
              <a:buNone/>
            </a:pPr>
            <a:endParaRPr/>
          </a:p>
        </p:txBody>
      </p:sp>
      <p:sp>
        <p:nvSpPr>
          <p:cNvPr id="879" name="Google Shape;879;p113"/>
          <p:cNvSpPr txBox="1">
            <a:spLocks noGrp="1"/>
          </p:cNvSpPr>
          <p:nvPr>
            <p:ph type="body" idx="1"/>
          </p:nvPr>
        </p:nvSpPr>
        <p:spPr>
          <a:xfrm>
            <a:off x="1942415" y="1600200"/>
            <a:ext cx="6591900" cy="283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b="1">
                <a:solidFill>
                  <a:srgbClr val="595959"/>
                </a:solidFill>
                <a:latin typeface="Arial"/>
                <a:ea typeface="Arial"/>
                <a:cs typeface="Arial"/>
                <a:sym typeface="Arial"/>
              </a:rPr>
              <a:t>Ngss.nsta.org</a:t>
            </a:r>
            <a:r>
              <a:rPr lang="en">
                <a:solidFill>
                  <a:srgbClr val="595959"/>
                </a:solidFill>
                <a:latin typeface="Arial"/>
                <a:ea typeface="Arial"/>
                <a:cs typeface="Arial"/>
                <a:sym typeface="Arial"/>
              </a:rPr>
              <a:t>-vetted science lessons</a:t>
            </a:r>
            <a:endParaRPr>
              <a:solidFill>
                <a:srgbClr val="595959"/>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b="1">
                <a:solidFill>
                  <a:srgbClr val="595959"/>
                </a:solidFill>
                <a:latin typeface="Arial"/>
                <a:ea typeface="Arial"/>
                <a:cs typeface="Arial"/>
                <a:sym typeface="Arial"/>
              </a:rPr>
              <a:t>Nextgenscience.org</a:t>
            </a:r>
            <a:r>
              <a:rPr lang="en">
                <a:solidFill>
                  <a:srgbClr val="595959"/>
                </a:solidFill>
                <a:latin typeface="Arial"/>
                <a:ea typeface="Arial"/>
                <a:cs typeface="Arial"/>
                <a:sym typeface="Arial"/>
              </a:rPr>
              <a:t>-searchable Science Standards website</a:t>
            </a:r>
            <a:endParaRPr>
              <a:solidFill>
                <a:srgbClr val="595959"/>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a:solidFill>
                  <a:srgbClr val="595959"/>
                </a:solidFill>
                <a:latin typeface="Arial"/>
                <a:ea typeface="Arial"/>
                <a:cs typeface="Arial"/>
                <a:sym typeface="Arial"/>
              </a:rPr>
              <a:t>	Has evidence statements!</a:t>
            </a:r>
            <a:endParaRPr>
              <a:solidFill>
                <a:srgbClr val="595959"/>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u="sng">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https://www.teachtci.com/</a:t>
            </a:r>
            <a:r>
              <a:rPr lang="en">
                <a:solidFill>
                  <a:srgbClr val="595959"/>
                </a:solidFill>
                <a:latin typeface="Arial"/>
                <a:ea typeface="Arial"/>
                <a:cs typeface="Arial"/>
                <a:sym typeface="Arial"/>
              </a:rPr>
              <a:t>-curriculum with online and offline formats. Aligned with NGSS and inquiry-based</a:t>
            </a:r>
            <a:endParaRPr/>
          </a:p>
        </p:txBody>
      </p:sp>
      <p:sp>
        <p:nvSpPr>
          <p:cNvPr id="880" name="Google Shape;880;p113">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114"/>
          <p:cNvSpPr txBox="1">
            <a:spLocks noGrp="1"/>
          </p:cNvSpPr>
          <p:nvPr>
            <p:ph type="title"/>
          </p:nvPr>
        </p:nvSpPr>
        <p:spPr>
          <a:xfrm>
            <a:off x="1945200"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NextGenScience.org</a:t>
            </a:r>
            <a:endParaRPr/>
          </a:p>
        </p:txBody>
      </p:sp>
      <p:sp>
        <p:nvSpPr>
          <p:cNvPr id="886" name="Google Shape;886;p114"/>
          <p:cNvSpPr txBox="1">
            <a:spLocks noGrp="1"/>
          </p:cNvSpPr>
          <p:nvPr>
            <p:ph type="body" idx="2"/>
          </p:nvPr>
        </p:nvSpPr>
        <p:spPr>
          <a:xfrm>
            <a:off x="1942415" y="1175994"/>
            <a:ext cx="3197400" cy="3255600"/>
          </a:xfrm>
          <a:prstGeom prst="rect">
            <a:avLst/>
          </a:prstGeom>
          <a:noFill/>
          <a:ln>
            <a:noFill/>
          </a:ln>
        </p:spPr>
        <p:txBody>
          <a:bodyPr spcFirstLastPara="1" wrap="square" lIns="91425" tIns="45700" rIns="91425" bIns="45700" anchor="t" anchorCtr="0">
            <a:noAutofit/>
          </a:bodyPr>
          <a:lstStyle/>
          <a:p>
            <a:pPr marL="342900" lvl="0" indent="-254317" algn="l" rtl="0">
              <a:lnSpc>
                <a:spcPct val="80000"/>
              </a:lnSpc>
              <a:spcBef>
                <a:spcPts val="0"/>
              </a:spcBef>
              <a:spcAft>
                <a:spcPts val="0"/>
              </a:spcAft>
              <a:buSzPts val="1395"/>
              <a:buNone/>
            </a:pPr>
            <a:endParaRPr sz="1395"/>
          </a:p>
          <a:p>
            <a:pPr marL="342900" lvl="0" indent="-342900" algn="l" rtl="0">
              <a:lnSpc>
                <a:spcPct val="80000"/>
              </a:lnSpc>
              <a:spcBef>
                <a:spcPts val="1000"/>
              </a:spcBef>
              <a:spcAft>
                <a:spcPts val="0"/>
              </a:spcAft>
              <a:buSzPts val="1860"/>
              <a:buChar char="🠶"/>
            </a:pPr>
            <a:r>
              <a:rPr lang="en" sz="1860"/>
              <a:t>Sort standards by Grade Level and topic</a:t>
            </a:r>
            <a:endParaRPr/>
          </a:p>
          <a:p>
            <a:pPr marL="342900" lvl="0" indent="-342900" algn="l" rtl="0">
              <a:lnSpc>
                <a:spcPct val="80000"/>
              </a:lnSpc>
              <a:spcBef>
                <a:spcPts val="1000"/>
              </a:spcBef>
              <a:spcAft>
                <a:spcPts val="0"/>
              </a:spcAft>
              <a:buSzPts val="1860"/>
              <a:buChar char="🠶"/>
            </a:pPr>
            <a:r>
              <a:rPr lang="en" sz="1860"/>
              <a:t>Standards can be mixed and matched from different content areas ~ “bundling”</a:t>
            </a:r>
            <a:br>
              <a:rPr lang="en" sz="1860"/>
            </a:br>
            <a:br>
              <a:rPr lang="en" sz="1860"/>
            </a:br>
            <a:r>
              <a:rPr lang="en" sz="1860" b="1"/>
              <a:t>Example: Erosion </a:t>
            </a:r>
            <a:br>
              <a:rPr lang="en" sz="1860" b="1"/>
            </a:br>
            <a:r>
              <a:rPr lang="en" sz="1860"/>
              <a:t>~ Earth and Space Science</a:t>
            </a:r>
            <a:br>
              <a:rPr lang="en" sz="1860"/>
            </a:br>
            <a:r>
              <a:rPr lang="en" sz="1860"/>
              <a:t>   * weathering,</a:t>
            </a:r>
            <a:br>
              <a:rPr lang="en" sz="1860"/>
            </a:br>
            <a:r>
              <a:rPr lang="en" sz="1860"/>
              <a:t>~ Physical Science </a:t>
            </a:r>
            <a:br>
              <a:rPr lang="en" sz="1860"/>
            </a:br>
            <a:r>
              <a:rPr lang="en" sz="1860"/>
              <a:t>   • energy transfer</a:t>
            </a:r>
            <a:br>
              <a:rPr lang="en" sz="1860"/>
            </a:br>
            <a:r>
              <a:rPr lang="en" sz="1860"/>
              <a:t> ~ Life Science</a:t>
            </a:r>
            <a:br>
              <a:rPr lang="en" sz="1860"/>
            </a:br>
            <a:r>
              <a:rPr lang="en" sz="1860"/>
              <a:t>   • ecosystems</a:t>
            </a:r>
            <a:endParaRPr/>
          </a:p>
          <a:p>
            <a:pPr marL="342900" lvl="0" indent="-254317" algn="l" rtl="0">
              <a:lnSpc>
                <a:spcPct val="80000"/>
              </a:lnSpc>
              <a:spcBef>
                <a:spcPts val="1000"/>
              </a:spcBef>
              <a:spcAft>
                <a:spcPts val="0"/>
              </a:spcAft>
              <a:buSzPts val="1395"/>
              <a:buNone/>
            </a:pPr>
            <a:endParaRPr sz="1395"/>
          </a:p>
        </p:txBody>
      </p:sp>
      <p:sp>
        <p:nvSpPr>
          <p:cNvPr id="887" name="Google Shape;887;p114"/>
          <p:cNvSpPr txBox="1">
            <a:spLocks noGrp="1"/>
          </p:cNvSpPr>
          <p:nvPr>
            <p:ph type="body" idx="4"/>
          </p:nvPr>
        </p:nvSpPr>
        <p:spPr>
          <a:xfrm>
            <a:off x="5333715" y="2099745"/>
            <a:ext cx="3195600" cy="2329200"/>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SzPts val="1800"/>
              <a:buNone/>
            </a:pPr>
            <a:endParaRPr/>
          </a:p>
        </p:txBody>
      </p:sp>
      <p:sp>
        <p:nvSpPr>
          <p:cNvPr id="888" name="Google Shape;888;p114"/>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889" name="Google Shape;889;p114">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15"/>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What do we do now?</a:t>
            </a:r>
            <a:endParaRPr/>
          </a:p>
        </p:txBody>
      </p:sp>
      <p:sp>
        <p:nvSpPr>
          <p:cNvPr id="895" name="Google Shape;895;p115"/>
          <p:cNvSpPr txBox="1">
            <a:spLocks noGrp="1"/>
          </p:cNvSpPr>
          <p:nvPr>
            <p:ph type="body" idx="1"/>
          </p:nvPr>
        </p:nvSpPr>
        <p:spPr>
          <a:xfrm>
            <a:off x="1137798" y="1323026"/>
            <a:ext cx="7322700" cy="3084000"/>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SzPts val="2800"/>
              <a:buChar char="🠶"/>
            </a:pPr>
            <a:r>
              <a:rPr lang="en" sz="2800"/>
              <a:t> Use Framework for K-12 Science:  </a:t>
            </a:r>
            <a:br>
              <a:rPr lang="en" sz="2800"/>
            </a:br>
            <a:r>
              <a:rPr lang="en" sz="2800"/>
              <a:t> Practices, Crosscutting Concepts, </a:t>
            </a:r>
            <a:br>
              <a:rPr lang="en" sz="2800"/>
            </a:br>
            <a:r>
              <a:rPr lang="en" sz="2800"/>
              <a:t> and Core Ideas</a:t>
            </a:r>
            <a:endParaRPr/>
          </a:p>
          <a:p>
            <a:pPr marL="342900" lvl="0" indent="-342900" algn="l" rtl="0">
              <a:lnSpc>
                <a:spcPct val="150000"/>
              </a:lnSpc>
              <a:spcBef>
                <a:spcPts val="1000"/>
              </a:spcBef>
              <a:spcAft>
                <a:spcPts val="0"/>
              </a:spcAft>
              <a:buSzPts val="2800"/>
              <a:buChar char="🠶"/>
            </a:pPr>
            <a:r>
              <a:rPr lang="en" sz="2800"/>
              <a:t>Consider including Practices and </a:t>
            </a:r>
            <a:br>
              <a:rPr lang="en" sz="2800"/>
            </a:br>
            <a:r>
              <a:rPr lang="en" sz="2800"/>
              <a:t> Crosscutting Concepts in this year’s </a:t>
            </a:r>
            <a:br>
              <a:rPr lang="en" sz="2800"/>
            </a:br>
            <a:r>
              <a:rPr lang="en" sz="2800"/>
              <a:t> science units</a:t>
            </a:r>
            <a:endParaRPr sz="2800"/>
          </a:p>
        </p:txBody>
      </p:sp>
      <p:sp>
        <p:nvSpPr>
          <p:cNvPr id="896" name="Google Shape;896;p115">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16"/>
          <p:cNvSpPr txBox="1">
            <a:spLocks noGrp="1"/>
          </p:cNvSpPr>
          <p:nvPr>
            <p:ph type="title"/>
          </p:nvPr>
        </p:nvSpPr>
        <p:spPr>
          <a:xfrm>
            <a:off x="457200" y="400050"/>
            <a:ext cx="8229600" cy="8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200"/>
              <a:buFont typeface="Tahoma"/>
              <a:buNone/>
            </a:pPr>
            <a:r>
              <a:rPr lang="en" sz="3200" b="1">
                <a:latin typeface="Tahoma"/>
                <a:ea typeface="Tahoma"/>
                <a:cs typeface="Tahoma"/>
                <a:sym typeface="Tahoma"/>
              </a:rPr>
              <a:t>A </a:t>
            </a:r>
            <a:r>
              <a:rPr lang="en" sz="3200" b="1" u="sng">
                <a:latin typeface="Tahoma"/>
                <a:ea typeface="Tahoma"/>
                <a:cs typeface="Tahoma"/>
                <a:sym typeface="Tahoma"/>
              </a:rPr>
              <a:t>core idea </a:t>
            </a:r>
            <a:r>
              <a:rPr lang="en" sz="3200" b="1">
                <a:latin typeface="Tahoma"/>
                <a:ea typeface="Tahoma"/>
                <a:cs typeface="Tahoma"/>
                <a:sym typeface="Tahoma"/>
              </a:rPr>
              <a:t>for K-12 science instruction is a scientific idea that:</a:t>
            </a:r>
            <a:endParaRPr/>
          </a:p>
        </p:txBody>
      </p:sp>
      <p:sp>
        <p:nvSpPr>
          <p:cNvPr id="902" name="Google Shape;902;p116"/>
          <p:cNvSpPr txBox="1">
            <a:spLocks noGrp="1"/>
          </p:cNvSpPr>
          <p:nvPr>
            <p:ph type="body" idx="1"/>
          </p:nvPr>
        </p:nvSpPr>
        <p:spPr>
          <a:xfrm>
            <a:off x="374463" y="1314450"/>
            <a:ext cx="9144000" cy="3394500"/>
          </a:xfrm>
          <a:prstGeom prst="rect">
            <a:avLst/>
          </a:prstGeom>
          <a:noFill/>
          <a:ln>
            <a:noFill/>
          </a:ln>
        </p:spPr>
        <p:txBody>
          <a:bodyPr spcFirstLastPara="1" wrap="square" lIns="91425" tIns="45700" rIns="91425" bIns="45700" anchor="t" anchorCtr="0">
            <a:noAutofit/>
          </a:bodyPr>
          <a:lstStyle/>
          <a:p>
            <a:pPr marL="342900" lvl="0" indent="-342900" algn="l" rtl="0">
              <a:lnSpc>
                <a:spcPct val="130000"/>
              </a:lnSpc>
              <a:spcBef>
                <a:spcPts val="0"/>
              </a:spcBef>
              <a:spcAft>
                <a:spcPts val="0"/>
              </a:spcAft>
              <a:buSzPts val="1800"/>
              <a:buChar char="🠶"/>
            </a:pPr>
            <a:r>
              <a:rPr lang="en"/>
              <a:t>Has </a:t>
            </a:r>
            <a:r>
              <a:rPr lang="en" u="sng"/>
              <a:t>broad importance</a:t>
            </a:r>
            <a:r>
              <a:rPr lang="en"/>
              <a:t> across multiple science or </a:t>
            </a:r>
            <a:br>
              <a:rPr lang="en"/>
            </a:br>
            <a:r>
              <a:rPr lang="en"/>
              <a:t>engineering disciplines, or is a </a:t>
            </a:r>
            <a:r>
              <a:rPr lang="en" u="sng"/>
              <a:t>key organizing </a:t>
            </a:r>
            <a:br>
              <a:rPr lang="en" u="sng"/>
            </a:br>
            <a:r>
              <a:rPr lang="en" u="sng"/>
              <a:t>concept</a:t>
            </a:r>
            <a:r>
              <a:rPr lang="en"/>
              <a:t> of a single discipline.</a:t>
            </a:r>
            <a:endParaRPr/>
          </a:p>
          <a:p>
            <a:pPr marL="342900" lvl="0" indent="-342900" algn="l" rtl="0">
              <a:lnSpc>
                <a:spcPct val="130000"/>
              </a:lnSpc>
              <a:spcBef>
                <a:spcPts val="1080"/>
              </a:spcBef>
              <a:spcAft>
                <a:spcPts val="0"/>
              </a:spcAft>
              <a:buSzPts val="1800"/>
              <a:buChar char="🠶"/>
            </a:pPr>
            <a:r>
              <a:rPr lang="en"/>
              <a:t>Provides a </a:t>
            </a:r>
            <a:r>
              <a:rPr lang="en" u="sng"/>
              <a:t>key tool</a:t>
            </a:r>
            <a:r>
              <a:rPr lang="en"/>
              <a:t> for understanding or</a:t>
            </a:r>
            <a:br>
              <a:rPr lang="en"/>
            </a:br>
            <a:r>
              <a:rPr lang="en"/>
              <a:t> investigating more complex ideas and solving </a:t>
            </a:r>
            <a:br>
              <a:rPr lang="en"/>
            </a:br>
            <a:r>
              <a:rPr lang="en"/>
              <a:t>problems.</a:t>
            </a:r>
            <a:endParaRPr/>
          </a:p>
          <a:p>
            <a:pPr marL="342900" lvl="0" indent="-342900" algn="l" rtl="0">
              <a:lnSpc>
                <a:spcPct val="130000"/>
              </a:lnSpc>
              <a:spcBef>
                <a:spcPts val="1080"/>
              </a:spcBef>
              <a:spcAft>
                <a:spcPts val="0"/>
              </a:spcAft>
              <a:buSzPts val="1800"/>
              <a:buChar char="🠶"/>
            </a:pPr>
            <a:r>
              <a:rPr lang="en"/>
              <a:t>Relates to the </a:t>
            </a:r>
            <a:r>
              <a:rPr lang="en" u="sng"/>
              <a:t>interests and life experiences of students</a:t>
            </a:r>
            <a:r>
              <a:rPr lang="en"/>
              <a:t> or</a:t>
            </a:r>
            <a:br>
              <a:rPr lang="en"/>
            </a:br>
            <a:r>
              <a:rPr lang="en"/>
              <a:t>can be connected to </a:t>
            </a:r>
            <a:r>
              <a:rPr lang="en" u="sng"/>
              <a:t>societal or personal concerns</a:t>
            </a:r>
            <a:r>
              <a:rPr lang="en"/>
              <a:t> that require scientific or technical knowledge. </a:t>
            </a:r>
            <a:endParaRPr/>
          </a:p>
          <a:p>
            <a:pPr marL="342900" lvl="0" indent="-228600" algn="l" rtl="0">
              <a:spcBef>
                <a:spcPts val="1540"/>
              </a:spcBef>
              <a:spcAft>
                <a:spcPts val="0"/>
              </a:spcAft>
              <a:buSzPts val="1800"/>
              <a:buNone/>
            </a:pPr>
            <a:endParaRPr>
              <a:latin typeface="Tahoma"/>
              <a:ea typeface="Tahoma"/>
              <a:cs typeface="Tahoma"/>
              <a:sym typeface="Tahoma"/>
            </a:endParaRPr>
          </a:p>
        </p:txBody>
      </p:sp>
      <p:sp>
        <p:nvSpPr>
          <p:cNvPr id="903" name="Google Shape;903;p116"/>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17"/>
          <p:cNvSpPr txBox="1">
            <a:spLocks noGrp="1"/>
          </p:cNvSpPr>
          <p:nvPr>
            <p:ph type="title"/>
          </p:nvPr>
        </p:nvSpPr>
        <p:spPr>
          <a:xfrm>
            <a:off x="457200" y="514350"/>
            <a:ext cx="8229600" cy="914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1481AA"/>
              </a:buClr>
              <a:buSzPts val="3200"/>
              <a:buFont typeface="Tahoma"/>
              <a:buNone/>
            </a:pPr>
            <a:r>
              <a:rPr lang="en" sz="3200" b="1">
                <a:latin typeface="Tahoma"/>
                <a:ea typeface="Tahoma"/>
                <a:cs typeface="Tahoma"/>
                <a:sym typeface="Tahoma"/>
              </a:rPr>
              <a:t>Definitions of Technology, Engineering, and Applications of Science</a:t>
            </a:r>
            <a:endParaRPr sz="3200">
              <a:latin typeface="Tahoma"/>
              <a:ea typeface="Tahoma"/>
              <a:cs typeface="Tahoma"/>
              <a:sym typeface="Tahoma"/>
            </a:endParaRPr>
          </a:p>
        </p:txBody>
      </p:sp>
      <p:sp>
        <p:nvSpPr>
          <p:cNvPr id="909" name="Google Shape;909;p117"/>
          <p:cNvSpPr txBox="1">
            <a:spLocks noGrp="1"/>
          </p:cNvSpPr>
          <p:nvPr>
            <p:ph type="body" idx="1"/>
          </p:nvPr>
        </p:nvSpPr>
        <p:spPr>
          <a:xfrm>
            <a:off x="381000" y="1485900"/>
            <a:ext cx="8229600" cy="31431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035"/>
              <a:buFont typeface="Noto Sans Symbols"/>
              <a:buChar char="■"/>
            </a:pPr>
            <a:r>
              <a:rPr lang="en" sz="2035" i="1"/>
              <a:t>Technology</a:t>
            </a:r>
            <a:r>
              <a:rPr lang="en" sz="2035"/>
              <a:t> is any modification of the natural world made to fulfill human needs or desires.</a:t>
            </a:r>
            <a:endParaRPr/>
          </a:p>
          <a:p>
            <a:pPr marL="0" lvl="0" indent="0" algn="l" rtl="0">
              <a:lnSpc>
                <a:spcPct val="80000"/>
              </a:lnSpc>
              <a:spcBef>
                <a:spcPts val="1000"/>
              </a:spcBef>
              <a:spcAft>
                <a:spcPts val="0"/>
              </a:spcAft>
              <a:buSzPts val="2035"/>
              <a:buFont typeface="Noto Sans Symbols"/>
              <a:buNone/>
            </a:pPr>
            <a:endParaRPr sz="2035"/>
          </a:p>
          <a:p>
            <a:pPr marL="342900" lvl="0" indent="-342900" algn="l" rtl="0">
              <a:lnSpc>
                <a:spcPct val="80000"/>
              </a:lnSpc>
              <a:spcBef>
                <a:spcPts val="1000"/>
              </a:spcBef>
              <a:spcAft>
                <a:spcPts val="0"/>
              </a:spcAft>
              <a:buSzPts val="2035"/>
              <a:buFont typeface="Noto Sans Symbols"/>
              <a:buChar char="■"/>
            </a:pPr>
            <a:r>
              <a:rPr lang="en" sz="2035" i="1"/>
              <a:t>Engineering</a:t>
            </a:r>
            <a:r>
              <a:rPr lang="en" sz="2035"/>
              <a:t> is a systematic and often iterative approach to designing objects, processes, and systems to meet human needs and wants.</a:t>
            </a:r>
            <a:endParaRPr/>
          </a:p>
          <a:p>
            <a:pPr marL="0" lvl="0" indent="0" algn="l" rtl="0">
              <a:lnSpc>
                <a:spcPct val="80000"/>
              </a:lnSpc>
              <a:spcBef>
                <a:spcPts val="1000"/>
              </a:spcBef>
              <a:spcAft>
                <a:spcPts val="0"/>
              </a:spcAft>
              <a:buSzPts val="2035"/>
              <a:buFont typeface="Noto Sans Symbols"/>
              <a:buNone/>
            </a:pPr>
            <a:endParaRPr sz="2035"/>
          </a:p>
          <a:p>
            <a:pPr marL="342900" lvl="0" indent="-342900" algn="l" rtl="0">
              <a:lnSpc>
                <a:spcPct val="80000"/>
              </a:lnSpc>
              <a:spcBef>
                <a:spcPts val="1000"/>
              </a:spcBef>
              <a:spcAft>
                <a:spcPts val="0"/>
              </a:spcAft>
              <a:buSzPts val="2035"/>
              <a:buFont typeface="Noto Sans Symbols"/>
              <a:buChar char="■"/>
            </a:pPr>
            <a:r>
              <a:rPr lang="en" sz="2035" i="1"/>
              <a:t>An Application of Science </a:t>
            </a:r>
            <a:r>
              <a:rPr lang="en" sz="2035"/>
              <a:t>is any use of scientific knowledge for a specific purpose, whether to do more science; to design a product, process, or medical treatment; to develop a new technology; or to predict the impacts of human actions.</a:t>
            </a:r>
            <a:endParaRPr/>
          </a:p>
          <a:p>
            <a:pPr marL="0" lvl="0" indent="0" algn="l" rtl="0">
              <a:lnSpc>
                <a:spcPct val="80000"/>
              </a:lnSpc>
              <a:spcBef>
                <a:spcPts val="1000"/>
              </a:spcBef>
              <a:spcAft>
                <a:spcPts val="0"/>
              </a:spcAft>
              <a:buSzPts val="1295"/>
              <a:buFont typeface="Noto Sans Symbols"/>
              <a:buNone/>
            </a:pPr>
            <a:endParaRPr sz="1295"/>
          </a:p>
          <a:p>
            <a:pPr marL="0" lvl="0" indent="0" algn="l" rtl="0">
              <a:lnSpc>
                <a:spcPct val="80000"/>
              </a:lnSpc>
              <a:spcBef>
                <a:spcPts val="1000"/>
              </a:spcBef>
              <a:spcAft>
                <a:spcPts val="0"/>
              </a:spcAft>
              <a:buSzPts val="1295"/>
              <a:buFont typeface="Noto Sans Symbols"/>
              <a:buNone/>
            </a:pPr>
            <a:r>
              <a:rPr lang="en" sz="1295"/>
              <a:t>Source: </a:t>
            </a:r>
            <a:r>
              <a:rPr lang="en" sz="1295" i="1"/>
              <a:t>A Framework for K-12 Science Education</a:t>
            </a:r>
            <a:r>
              <a:rPr lang="en" sz="1295"/>
              <a:t>, Box 8-1, Page 8-11.</a:t>
            </a:r>
            <a:endParaRPr sz="1295"/>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18"/>
          <p:cNvSpPr txBox="1">
            <a:spLocks noGrp="1"/>
          </p:cNvSpPr>
          <p:nvPr>
            <p:ph type="title"/>
          </p:nvPr>
        </p:nvSpPr>
        <p:spPr>
          <a:xfrm>
            <a:off x="1043490" y="514334"/>
            <a:ext cx="7024800" cy="857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1481AA"/>
              </a:buClr>
              <a:buSzPts val="3240"/>
              <a:buFont typeface="Century Gothic"/>
              <a:buNone/>
            </a:pPr>
            <a:br>
              <a:rPr lang="en" sz="3240" b="1"/>
            </a:br>
            <a:r>
              <a:rPr lang="en" sz="3240" b="1"/>
              <a:t>What is the timeline for implementation?</a:t>
            </a:r>
            <a:endParaRPr sz="3240"/>
          </a:p>
        </p:txBody>
      </p:sp>
      <p:sp>
        <p:nvSpPr>
          <p:cNvPr id="915" name="Google Shape;915;p118"/>
          <p:cNvSpPr txBox="1">
            <a:spLocks noGrp="1"/>
          </p:cNvSpPr>
          <p:nvPr>
            <p:ph type="subTitle" idx="4294967295"/>
          </p:nvPr>
        </p:nvSpPr>
        <p:spPr>
          <a:xfrm>
            <a:off x="830340" y="2000250"/>
            <a:ext cx="7473000" cy="25719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2600"/>
              <a:buFont typeface="Noto Sans Symbols"/>
              <a:buChar char="🠶"/>
            </a:pPr>
            <a:r>
              <a:rPr lang="en" sz="2600" b="1" i="0" u="none" strike="noStrike" cap="none">
                <a:solidFill>
                  <a:srgbClr val="3F3F3F"/>
                </a:solidFill>
                <a:latin typeface="Century Gothic"/>
                <a:ea typeface="Century Gothic"/>
                <a:cs typeface="Century Gothic"/>
                <a:sym typeface="Century Gothic"/>
              </a:rPr>
              <a:t>Early 2013   </a:t>
            </a:r>
            <a:r>
              <a:rPr lang="en" sz="2600" b="0" i="0" u="none" strike="noStrike" cap="none">
                <a:solidFill>
                  <a:srgbClr val="3F3F3F"/>
                </a:solidFill>
                <a:latin typeface="Century Gothic"/>
                <a:ea typeface="Century Gothic"/>
                <a:cs typeface="Century Gothic"/>
                <a:sym typeface="Century Gothic"/>
              </a:rPr>
              <a:t>~	Release of NGSS</a:t>
            </a:r>
            <a:endParaRPr/>
          </a:p>
          <a:p>
            <a:pPr marL="342900" marR="0" lvl="0" indent="-342900" algn="l" rtl="0">
              <a:spcBef>
                <a:spcPts val="1000"/>
              </a:spcBef>
              <a:spcAft>
                <a:spcPts val="0"/>
              </a:spcAft>
              <a:buClr>
                <a:schemeClr val="accent1"/>
              </a:buClr>
              <a:buSzPts val="2600"/>
              <a:buFont typeface="Noto Sans Symbols"/>
              <a:buChar char="🠶"/>
            </a:pPr>
            <a:r>
              <a:rPr lang="en" sz="2600" b="1" i="0" u="none" strike="noStrike" cap="none">
                <a:solidFill>
                  <a:srgbClr val="3F3F3F"/>
                </a:solidFill>
                <a:latin typeface="Century Gothic"/>
                <a:ea typeface="Century Gothic"/>
                <a:cs typeface="Century Gothic"/>
                <a:sym typeface="Century Gothic"/>
              </a:rPr>
              <a:t>2013 - 2014 </a:t>
            </a:r>
            <a:r>
              <a:rPr lang="en" sz="2600" b="0" i="0" u="none" strike="noStrike" cap="none">
                <a:solidFill>
                  <a:srgbClr val="3F3F3F"/>
                </a:solidFill>
                <a:latin typeface="Century Gothic"/>
                <a:ea typeface="Century Gothic"/>
                <a:cs typeface="Century Gothic"/>
                <a:sym typeface="Century Gothic"/>
              </a:rPr>
              <a:t>~	26? Lead states adopt</a:t>
            </a:r>
            <a:endParaRPr sz="2600" b="0" i="0" u="none" strike="noStrike" cap="none">
              <a:solidFill>
                <a:srgbClr val="3F3F3F"/>
              </a:solidFill>
              <a:latin typeface="Century Gothic"/>
              <a:ea typeface="Century Gothic"/>
              <a:cs typeface="Century Gothic"/>
              <a:sym typeface="Century Gothic"/>
            </a:endParaRPr>
          </a:p>
          <a:p>
            <a:pPr marL="342900" marR="0" lvl="0" indent="-342900" algn="l" rtl="0">
              <a:spcBef>
                <a:spcPts val="1000"/>
              </a:spcBef>
              <a:spcAft>
                <a:spcPts val="0"/>
              </a:spcAft>
              <a:buClr>
                <a:schemeClr val="accent1"/>
              </a:buClr>
              <a:buSzPts val="2600"/>
              <a:buFont typeface="Noto Sans Symbols"/>
              <a:buChar char="🠶"/>
            </a:pPr>
            <a:r>
              <a:rPr lang="en" sz="2600" b="1" i="0" u="none" strike="noStrike" cap="none">
                <a:solidFill>
                  <a:srgbClr val="3F3F3F"/>
                </a:solidFill>
                <a:latin typeface="Century Gothic"/>
                <a:ea typeface="Century Gothic"/>
                <a:cs typeface="Century Gothic"/>
                <a:sym typeface="Century Gothic"/>
              </a:rPr>
              <a:t>2014 -? </a:t>
            </a:r>
            <a:r>
              <a:rPr lang="en" sz="2600" b="0" i="0" u="none" strike="noStrike" cap="none">
                <a:solidFill>
                  <a:srgbClr val="3F3F3F"/>
                </a:solidFill>
                <a:latin typeface="Century Gothic"/>
                <a:ea typeface="Century Gothic"/>
                <a:cs typeface="Century Gothic"/>
                <a:sym typeface="Century Gothic"/>
              </a:rPr>
              <a:t>	     ~	States consider adoption</a:t>
            </a:r>
            <a:endParaRPr/>
          </a:p>
          <a:p>
            <a:pPr marL="342900" marR="0" lvl="0" indent="-342900" algn="l" rtl="0">
              <a:spcBef>
                <a:spcPts val="1000"/>
              </a:spcBef>
              <a:spcAft>
                <a:spcPts val="0"/>
              </a:spcAft>
              <a:buClr>
                <a:schemeClr val="accent1"/>
              </a:buClr>
              <a:buSzPts val="2600"/>
              <a:buFont typeface="Noto Sans Symbols"/>
              <a:buChar char="🠶"/>
            </a:pPr>
            <a:r>
              <a:rPr lang="en" sz="2600" b="1" i="0" u="none" strike="noStrike" cap="none">
                <a:solidFill>
                  <a:srgbClr val="3F3F3F"/>
                </a:solidFill>
                <a:latin typeface="Century Gothic"/>
                <a:ea typeface="Century Gothic"/>
                <a:cs typeface="Century Gothic"/>
                <a:sym typeface="Century Gothic"/>
              </a:rPr>
              <a:t>2014 -?</a:t>
            </a:r>
            <a:r>
              <a:rPr lang="en" sz="2600" b="0" i="0" u="none" strike="noStrike" cap="none">
                <a:solidFill>
                  <a:srgbClr val="3F3F3F"/>
                </a:solidFill>
                <a:latin typeface="Century Gothic"/>
                <a:ea typeface="Century Gothic"/>
                <a:cs typeface="Century Gothic"/>
                <a:sym typeface="Century Gothic"/>
              </a:rPr>
              <a:t>	     ~	Implementation activities</a:t>
            </a:r>
            <a:endParaRPr/>
          </a:p>
          <a:p>
            <a:pPr marL="342900" marR="0" lvl="0" indent="-342900" algn="l" rtl="0">
              <a:spcBef>
                <a:spcPts val="1000"/>
              </a:spcBef>
              <a:spcAft>
                <a:spcPts val="0"/>
              </a:spcAft>
              <a:buClr>
                <a:schemeClr val="accent1"/>
              </a:buClr>
              <a:buSzPts val="2600"/>
              <a:buFont typeface="Noto Sans Symbols"/>
              <a:buChar char="🠶"/>
            </a:pPr>
            <a:r>
              <a:rPr lang="en" sz="2600" b="1" i="0" u="none" strike="noStrike" cap="none">
                <a:solidFill>
                  <a:srgbClr val="3F3F3F"/>
                </a:solidFill>
                <a:latin typeface="Century Gothic"/>
                <a:ea typeface="Century Gothic"/>
                <a:cs typeface="Century Gothic"/>
                <a:sym typeface="Century Gothic"/>
              </a:rPr>
              <a:t>2015?   </a:t>
            </a:r>
            <a:r>
              <a:rPr lang="en" sz="2600" b="0" i="0" u="none" strike="noStrike" cap="none">
                <a:solidFill>
                  <a:srgbClr val="3F3F3F"/>
                </a:solidFill>
                <a:latin typeface="Century Gothic"/>
                <a:ea typeface="Century Gothic"/>
                <a:cs typeface="Century Gothic"/>
                <a:sym typeface="Century Gothic"/>
              </a:rPr>
              <a:t>	     ~	Assessment development</a:t>
            </a:r>
            <a:endParaRPr/>
          </a:p>
        </p:txBody>
      </p:sp>
      <p:sp>
        <p:nvSpPr>
          <p:cNvPr id="916" name="Google Shape;916;p118"/>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19"/>
          <p:cNvSpPr txBox="1">
            <a:spLocks noGrp="1"/>
          </p:cNvSpPr>
          <p:nvPr>
            <p:ph type="title"/>
          </p:nvPr>
        </p:nvSpPr>
        <p:spPr>
          <a:xfrm>
            <a:off x="1715734" y="492088"/>
            <a:ext cx="4957800" cy="8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4000"/>
              <a:buFont typeface="Century Gothic"/>
              <a:buNone/>
            </a:pPr>
            <a:r>
              <a:rPr lang="en" sz="4000"/>
              <a:t>Why Practices</a:t>
            </a:r>
            <a:endParaRPr/>
          </a:p>
        </p:txBody>
      </p:sp>
      <p:sp>
        <p:nvSpPr>
          <p:cNvPr id="922" name="Google Shape;922;p119"/>
          <p:cNvSpPr txBox="1">
            <a:spLocks noGrp="1"/>
          </p:cNvSpPr>
          <p:nvPr>
            <p:ph type="body" idx="1"/>
          </p:nvPr>
        </p:nvSpPr>
        <p:spPr>
          <a:xfrm>
            <a:off x="1404430" y="1170466"/>
            <a:ext cx="8229600" cy="3394500"/>
          </a:xfrm>
          <a:prstGeom prst="rect">
            <a:avLst/>
          </a:prstGeom>
          <a:noFill/>
          <a:ln>
            <a:noFill/>
          </a:ln>
        </p:spPr>
        <p:txBody>
          <a:bodyPr spcFirstLastPara="1" wrap="square" lIns="91425" tIns="45700" rIns="91425" bIns="45700" anchor="t" anchorCtr="0">
            <a:noAutofit/>
          </a:bodyPr>
          <a:lstStyle/>
          <a:p>
            <a:pPr marL="342900" lvl="0" indent="-342900" algn="l" rtl="0">
              <a:lnSpc>
                <a:spcPct val="130000"/>
              </a:lnSpc>
              <a:spcBef>
                <a:spcPts val="0"/>
              </a:spcBef>
              <a:spcAft>
                <a:spcPts val="0"/>
              </a:spcAft>
              <a:buSzPts val="1800"/>
              <a:buChar char="🠶"/>
            </a:pPr>
            <a:r>
              <a:rPr lang="en"/>
              <a:t>The Framework considers the practices to be central to science and engineering</a:t>
            </a:r>
            <a:endParaRPr/>
          </a:p>
          <a:p>
            <a:pPr marL="342900" lvl="0" indent="-342900" algn="l" rtl="0">
              <a:lnSpc>
                <a:spcPct val="130000"/>
              </a:lnSpc>
              <a:spcBef>
                <a:spcPts val="1000"/>
              </a:spcBef>
              <a:spcAft>
                <a:spcPts val="0"/>
              </a:spcAft>
              <a:buSzPts val="1800"/>
              <a:buChar char="🠶"/>
            </a:pPr>
            <a:r>
              <a:rPr lang="en"/>
              <a:t>Practices:</a:t>
            </a:r>
            <a:endParaRPr/>
          </a:p>
          <a:p>
            <a:pPr marL="742950" lvl="1" indent="-285750" algn="l" rtl="0">
              <a:lnSpc>
                <a:spcPct val="130000"/>
              </a:lnSpc>
              <a:spcBef>
                <a:spcPts val="1000"/>
              </a:spcBef>
              <a:spcAft>
                <a:spcPts val="0"/>
              </a:spcAft>
              <a:buSzPts val="1600"/>
              <a:buChar char="🠶"/>
            </a:pPr>
            <a:r>
              <a:rPr lang="en"/>
              <a:t>Engage students productively in inquiry</a:t>
            </a:r>
            <a:endParaRPr/>
          </a:p>
          <a:p>
            <a:pPr marL="742950" lvl="1" indent="-285750" algn="l" rtl="0">
              <a:lnSpc>
                <a:spcPct val="130000"/>
              </a:lnSpc>
              <a:spcBef>
                <a:spcPts val="1000"/>
              </a:spcBef>
              <a:spcAft>
                <a:spcPts val="0"/>
              </a:spcAft>
              <a:buSzPts val="1600"/>
              <a:buChar char="🠶"/>
            </a:pPr>
            <a:r>
              <a:rPr lang="en"/>
              <a:t>Inquiry is an element in the practices </a:t>
            </a:r>
            <a:endParaRPr/>
          </a:p>
          <a:p>
            <a:pPr marL="742950" lvl="1" indent="-285750" algn="l" rtl="0">
              <a:lnSpc>
                <a:spcPct val="130000"/>
              </a:lnSpc>
              <a:spcBef>
                <a:spcPts val="1000"/>
              </a:spcBef>
              <a:spcAft>
                <a:spcPts val="0"/>
              </a:spcAft>
              <a:buSzPts val="1600"/>
              <a:buChar char="🠶"/>
            </a:pPr>
            <a:r>
              <a:rPr lang="en"/>
              <a:t>Support the learning process</a:t>
            </a:r>
            <a:endParaRPr/>
          </a:p>
          <a:p>
            <a:pPr marL="742950" lvl="1" indent="-285750" algn="l" rtl="0">
              <a:lnSpc>
                <a:spcPct val="130000"/>
              </a:lnSpc>
              <a:spcBef>
                <a:spcPts val="1000"/>
              </a:spcBef>
              <a:spcAft>
                <a:spcPts val="0"/>
              </a:spcAft>
              <a:buSzPts val="1600"/>
              <a:buChar char="🠶"/>
            </a:pPr>
            <a:r>
              <a:rPr lang="en"/>
              <a:t>Help students understand aspects of the science and engineering enterprise</a:t>
            </a:r>
            <a:endParaRPr/>
          </a:p>
        </p:txBody>
      </p:sp>
      <p:sp>
        <p:nvSpPr>
          <p:cNvPr id="923" name="Google Shape;923;p119">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20"/>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NGSS in Units</a:t>
            </a:r>
            <a:endParaRPr/>
          </a:p>
        </p:txBody>
      </p:sp>
      <p:sp>
        <p:nvSpPr>
          <p:cNvPr id="929" name="Google Shape;929;p120"/>
          <p:cNvSpPr txBox="1">
            <a:spLocks noGrp="1"/>
          </p:cNvSpPr>
          <p:nvPr>
            <p:ph type="body" idx="1"/>
          </p:nvPr>
        </p:nvSpPr>
        <p:spPr>
          <a:xfrm>
            <a:off x="1043492" y="1742739"/>
            <a:ext cx="7158900" cy="2715900"/>
          </a:xfrm>
          <a:prstGeom prst="rect">
            <a:avLst/>
          </a:prstGeom>
          <a:noFill/>
          <a:ln>
            <a:noFill/>
          </a:ln>
        </p:spPr>
        <p:txBody>
          <a:bodyPr spcFirstLastPara="1" wrap="square" lIns="91425" tIns="45700" rIns="91425" bIns="45700" anchor="t" anchorCtr="0">
            <a:noAutofit/>
          </a:bodyPr>
          <a:lstStyle/>
          <a:p>
            <a:pPr marL="342900" lvl="0" indent="-342900" algn="l" rtl="0">
              <a:lnSpc>
                <a:spcPct val="160000"/>
              </a:lnSpc>
              <a:spcBef>
                <a:spcPts val="0"/>
              </a:spcBef>
              <a:spcAft>
                <a:spcPts val="0"/>
              </a:spcAft>
              <a:buSzPts val="1800"/>
              <a:buChar char="🠶"/>
            </a:pPr>
            <a:r>
              <a:rPr lang="en"/>
              <a:t>Select topic</a:t>
            </a:r>
            <a:endParaRPr/>
          </a:p>
          <a:p>
            <a:pPr marL="342900" lvl="0" indent="-342900" algn="l" rtl="0">
              <a:lnSpc>
                <a:spcPct val="160000"/>
              </a:lnSpc>
              <a:spcBef>
                <a:spcPts val="1000"/>
              </a:spcBef>
              <a:spcAft>
                <a:spcPts val="0"/>
              </a:spcAft>
              <a:buSzPts val="1800"/>
              <a:buChar char="🠶"/>
            </a:pPr>
            <a:r>
              <a:rPr lang="en"/>
              <a:t>Select ILF Overarching Understandings/PE’s</a:t>
            </a:r>
            <a:endParaRPr/>
          </a:p>
          <a:p>
            <a:pPr marL="342900" lvl="0" indent="-342900" algn="l" rtl="0">
              <a:lnSpc>
                <a:spcPct val="160000"/>
              </a:lnSpc>
              <a:spcBef>
                <a:spcPts val="1000"/>
              </a:spcBef>
              <a:spcAft>
                <a:spcPts val="0"/>
              </a:spcAft>
              <a:buSzPts val="1800"/>
              <a:buChar char="🠶"/>
            </a:pPr>
            <a:r>
              <a:rPr lang="en"/>
              <a:t>Select AK GLE’s</a:t>
            </a:r>
            <a:endParaRPr/>
          </a:p>
          <a:p>
            <a:pPr marL="342900" lvl="0" indent="-342900" algn="l" rtl="0">
              <a:lnSpc>
                <a:spcPct val="160000"/>
              </a:lnSpc>
              <a:spcBef>
                <a:spcPts val="1000"/>
              </a:spcBef>
              <a:spcAft>
                <a:spcPts val="0"/>
              </a:spcAft>
              <a:buSzPts val="1800"/>
              <a:buChar char="🠶"/>
            </a:pPr>
            <a:r>
              <a:rPr lang="en"/>
              <a:t>Look at Framework Grade Band Endpoints for conceptual focus on topic to guide unit development</a:t>
            </a:r>
            <a:endParaRPr/>
          </a:p>
          <a:p>
            <a:pPr marL="68580" lvl="0" indent="0" algn="l" rtl="0">
              <a:spcBef>
                <a:spcPts val="1000"/>
              </a:spcBef>
              <a:spcAft>
                <a:spcPts val="0"/>
              </a:spcAft>
              <a:buSzPts val="1800"/>
              <a:buNone/>
            </a:pPr>
            <a:endParaRPr/>
          </a:p>
        </p:txBody>
      </p:sp>
      <p:pic>
        <p:nvPicPr>
          <p:cNvPr id="930" name="Google Shape;930;p1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5400000">
            <a:off x="6167109" y="-1186084"/>
            <a:ext cx="1790808" cy="4162976"/>
          </a:xfrm>
          <a:prstGeom prst="rect">
            <a:avLst/>
          </a:prstGeom>
          <a:noFill/>
          <a:ln>
            <a:noFill/>
          </a:ln>
        </p:spPr>
      </p:pic>
      <p:sp>
        <p:nvSpPr>
          <p:cNvPr id="931" name="Google Shape;931;p120"/>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2" name="Title 1">
            <a:extLst>
              <a:ext uri="{FF2B5EF4-FFF2-40B4-BE49-F238E27FC236}">
                <a16:creationId xmlns:a16="http://schemas.microsoft.com/office/drawing/2014/main" id="{B826155F-59A5-4463-83AE-2F9AF802A7ED}"/>
              </a:ext>
            </a:extLst>
          </p:cNvPr>
          <p:cNvSpPr>
            <a:spLocks noGrp="1"/>
          </p:cNvSpPr>
          <p:nvPr>
            <p:ph type="title" idx="4294967295"/>
          </p:nvPr>
        </p:nvSpPr>
        <p:spPr>
          <a:xfrm>
            <a:off x="1945200" y="-960600"/>
            <a:ext cx="6589200" cy="960600"/>
          </a:xfrm>
        </p:spPr>
        <p:txBody>
          <a:bodyPr spcFirstLastPara="1" wrap="square" lIns="91425" tIns="45700" rIns="91425" bIns="45700" anchor="b" anchorCtr="0">
            <a:noAutofit/>
          </a:bodyPr>
          <a:lstStyle/>
          <a:p>
            <a:r>
              <a:rPr lang="en-US" dirty="0"/>
              <a:t>The Opportunist</a:t>
            </a:r>
          </a:p>
        </p:txBody>
      </p:sp>
      <p:sp>
        <p:nvSpPr>
          <p:cNvPr id="936" name="Google Shape;936;p121"/>
          <p:cNvSpPr txBox="1"/>
          <p:nvPr/>
        </p:nvSpPr>
        <p:spPr>
          <a:xfrm>
            <a:off x="445641" y="885802"/>
            <a:ext cx="8222100" cy="260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chemeClr val="dk1"/>
                </a:solidFill>
                <a:latin typeface="Arial"/>
                <a:ea typeface="Arial"/>
                <a:cs typeface="Arial"/>
                <a:sym typeface="Arial"/>
              </a:rPr>
              <a:t>Dear Optimist, Pessimist, and Realist,</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 sz="4000">
                <a:solidFill>
                  <a:schemeClr val="dk1"/>
                </a:solidFill>
                <a:latin typeface="Arial"/>
                <a:ea typeface="Arial"/>
                <a:cs typeface="Arial"/>
                <a:sym typeface="Arial"/>
              </a:rPr>
              <a:t>While you were talking about the glass of water, I drank it.</a:t>
            </a:r>
            <a:endParaRPr/>
          </a:p>
          <a:p>
            <a:pPr marL="0" marR="0" lvl="0" indent="0" algn="r" rtl="0">
              <a:spcBef>
                <a:spcPts val="0"/>
              </a:spcBef>
              <a:spcAft>
                <a:spcPts val="0"/>
              </a:spcAft>
              <a:buNone/>
            </a:pPr>
            <a:r>
              <a:rPr lang="en" sz="4000">
                <a:solidFill>
                  <a:schemeClr val="dk1"/>
                </a:solidFill>
                <a:latin typeface="Arial"/>
                <a:ea typeface="Arial"/>
                <a:cs typeface="Arial"/>
                <a:sym typeface="Arial"/>
              </a:rPr>
              <a:t>Sincerely, </a:t>
            </a:r>
            <a:endParaRPr/>
          </a:p>
          <a:p>
            <a:pPr marL="0" marR="0" lvl="0" indent="0" algn="r" rtl="0">
              <a:spcBef>
                <a:spcPts val="0"/>
              </a:spcBef>
              <a:spcAft>
                <a:spcPts val="0"/>
              </a:spcAft>
              <a:buNone/>
            </a:pPr>
            <a:r>
              <a:rPr lang="en" sz="4000">
                <a:solidFill>
                  <a:schemeClr val="dk1"/>
                </a:solidFill>
                <a:latin typeface="Arial"/>
                <a:ea typeface="Arial"/>
                <a:cs typeface="Arial"/>
                <a:sym typeface="Arial"/>
              </a:rPr>
              <a:t>The Opportunist</a:t>
            </a:r>
            <a:endParaRPr sz="4000">
              <a:solidFill>
                <a:schemeClr val="dk1"/>
              </a:solidFill>
              <a:latin typeface="Arial"/>
              <a:ea typeface="Arial"/>
              <a:cs typeface="Arial"/>
              <a:sym typeface="Arial"/>
            </a:endParaRPr>
          </a:p>
        </p:txBody>
      </p:sp>
      <p:pic>
        <p:nvPicPr>
          <p:cNvPr id="937" name="Google Shape;937;p12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82565" y="255725"/>
            <a:ext cx="1539779" cy="2175243"/>
          </a:xfrm>
          <a:prstGeom prst="rect">
            <a:avLst/>
          </a:prstGeom>
          <a:noFill/>
          <a:ln>
            <a:noFill/>
          </a:ln>
        </p:spPr>
      </p:pic>
      <p:sp>
        <p:nvSpPr>
          <p:cNvPr id="938" name="Google Shape;938;p121">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Thinking…	</a:t>
            </a:r>
            <a:endParaRPr/>
          </a:p>
        </p:txBody>
      </p:sp>
      <p:sp>
        <p:nvSpPr>
          <p:cNvPr id="340" name="Google Shape;340;p50"/>
          <p:cNvSpPr txBox="1">
            <a:spLocks noGrp="1"/>
          </p:cNvSpPr>
          <p:nvPr>
            <p:ph type="body" idx="1"/>
          </p:nvPr>
        </p:nvSpPr>
        <p:spPr>
          <a:xfrm>
            <a:off x="1576900" y="1742750"/>
            <a:ext cx="7110000" cy="1780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666666"/>
              </a:buClr>
              <a:buSzPts val="2800"/>
              <a:buChar char="🠶"/>
            </a:pPr>
            <a:r>
              <a:rPr lang="en" sz="2800">
                <a:solidFill>
                  <a:srgbClr val="666666"/>
                </a:solidFill>
              </a:rPr>
              <a:t>70% of jobs in 2020  were in STEM fields</a:t>
            </a:r>
            <a:br>
              <a:rPr lang="en" sz="2800">
                <a:solidFill>
                  <a:srgbClr val="666666"/>
                </a:solidFill>
              </a:rPr>
            </a:br>
            <a:endParaRPr sz="2800">
              <a:solidFill>
                <a:srgbClr val="666666"/>
              </a:solidFill>
            </a:endParaRPr>
          </a:p>
          <a:p>
            <a:pPr marL="342900" lvl="0" indent="-342900" algn="l" rtl="0">
              <a:spcBef>
                <a:spcPts val="1000"/>
              </a:spcBef>
              <a:spcAft>
                <a:spcPts val="0"/>
              </a:spcAft>
              <a:buClr>
                <a:srgbClr val="666666"/>
              </a:buClr>
              <a:buSzPts val="2800"/>
              <a:buChar char="🠶"/>
            </a:pPr>
            <a:r>
              <a:rPr lang="en" sz="2800">
                <a:solidFill>
                  <a:srgbClr val="666666"/>
                </a:solidFill>
              </a:rPr>
              <a:t>Is 70% of our curriculum STEM?</a:t>
            </a:r>
            <a:endParaRPr>
              <a:solidFill>
                <a:srgbClr val="666666"/>
              </a:solidFill>
            </a:endParaRPr>
          </a:p>
        </p:txBody>
      </p:sp>
      <p:sp>
        <p:nvSpPr>
          <p:cNvPr id="341" name="Google Shape;341;p50">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22"/>
          <p:cNvSpPr txBox="1">
            <a:spLocks noGrp="1"/>
          </p:cNvSpPr>
          <p:nvPr>
            <p:ph type="title"/>
          </p:nvPr>
        </p:nvSpPr>
        <p:spPr>
          <a:xfrm>
            <a:off x="1043490" y="520053"/>
            <a:ext cx="7024800" cy="8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Why New Science Standards?</a:t>
            </a:r>
            <a:endParaRPr/>
          </a:p>
        </p:txBody>
      </p:sp>
      <p:sp>
        <p:nvSpPr>
          <p:cNvPr id="944" name="Google Shape;944;p122"/>
          <p:cNvSpPr txBox="1">
            <a:spLocks noGrp="1"/>
          </p:cNvSpPr>
          <p:nvPr>
            <p:ph type="body" idx="1"/>
          </p:nvPr>
        </p:nvSpPr>
        <p:spPr>
          <a:xfrm>
            <a:off x="1043492" y="1542183"/>
            <a:ext cx="7653000" cy="3154200"/>
          </a:xfrm>
          <a:prstGeom prst="rect">
            <a:avLst/>
          </a:prstGeom>
          <a:noFill/>
          <a:ln>
            <a:noFill/>
          </a:ln>
        </p:spPr>
        <p:txBody>
          <a:bodyPr spcFirstLastPara="1" wrap="square" lIns="91425" tIns="45700" rIns="91425" bIns="45700" anchor="t" anchorCtr="0">
            <a:noAutofit/>
          </a:bodyPr>
          <a:lstStyle/>
          <a:p>
            <a:pPr marL="342900" lvl="0" indent="-342900" algn="l" rtl="0">
              <a:lnSpc>
                <a:spcPct val="130000"/>
              </a:lnSpc>
              <a:spcBef>
                <a:spcPts val="0"/>
              </a:spcBef>
              <a:spcAft>
                <a:spcPts val="0"/>
              </a:spcAft>
              <a:buSzPts val="1800"/>
              <a:buChar char="🠶"/>
            </a:pPr>
            <a:r>
              <a:rPr lang="en"/>
              <a:t>Existing standards &gt; 15 years old</a:t>
            </a:r>
            <a:endParaRPr/>
          </a:p>
          <a:p>
            <a:pPr marL="342900" lvl="0" indent="-342900" algn="l" rtl="0">
              <a:lnSpc>
                <a:spcPct val="130000"/>
              </a:lnSpc>
              <a:spcBef>
                <a:spcPts val="1000"/>
              </a:spcBef>
              <a:spcAft>
                <a:spcPts val="0"/>
              </a:spcAft>
              <a:buSzPts val="1800"/>
              <a:buChar char="🠶"/>
            </a:pPr>
            <a:r>
              <a:rPr lang="en"/>
              <a:t>Reduction of the United States' competitive economic edge </a:t>
            </a:r>
            <a:endParaRPr/>
          </a:p>
          <a:p>
            <a:pPr marL="342900" lvl="0" indent="-342900" algn="l" rtl="0">
              <a:lnSpc>
                <a:spcPct val="130000"/>
              </a:lnSpc>
              <a:spcBef>
                <a:spcPts val="1000"/>
              </a:spcBef>
              <a:spcAft>
                <a:spcPts val="0"/>
              </a:spcAft>
              <a:buSzPts val="1800"/>
              <a:buChar char="🠶"/>
            </a:pPr>
            <a:r>
              <a:rPr lang="en"/>
              <a:t>Lagging achievement of U.S. students… Mile wide… </a:t>
            </a:r>
            <a:endParaRPr/>
          </a:p>
          <a:p>
            <a:pPr marL="342900" lvl="0" indent="-342900" algn="l" rtl="0">
              <a:lnSpc>
                <a:spcPct val="130000"/>
              </a:lnSpc>
              <a:spcBef>
                <a:spcPts val="1000"/>
              </a:spcBef>
              <a:spcAft>
                <a:spcPts val="0"/>
              </a:spcAft>
              <a:buSzPts val="1800"/>
              <a:buChar char="🠶"/>
            </a:pPr>
            <a:r>
              <a:rPr lang="en"/>
              <a:t>Essential preparation for all careers in the</a:t>
            </a:r>
            <a:br>
              <a:rPr lang="en"/>
            </a:br>
            <a:r>
              <a:rPr lang="en"/>
              <a:t>modern workforce ~ 70% of jobs in 2020</a:t>
            </a:r>
            <a:br>
              <a:rPr lang="en"/>
            </a:br>
            <a:r>
              <a:rPr lang="en"/>
              <a:t>will be in STEM fields</a:t>
            </a:r>
            <a:endParaRPr/>
          </a:p>
          <a:p>
            <a:pPr marL="342900" lvl="0" indent="-342900" algn="l" rtl="0">
              <a:lnSpc>
                <a:spcPct val="130000"/>
              </a:lnSpc>
              <a:spcBef>
                <a:spcPts val="1000"/>
              </a:spcBef>
              <a:spcAft>
                <a:spcPts val="0"/>
              </a:spcAft>
              <a:buSzPts val="1800"/>
              <a:buChar char="🠶"/>
            </a:pPr>
            <a:r>
              <a:rPr lang="en"/>
              <a:t>Scientific and technological literacy for an educated society </a:t>
            </a:r>
            <a:endParaRPr/>
          </a:p>
          <a:p>
            <a:pPr marL="342900" lvl="0" indent="-228600" algn="l" rtl="0">
              <a:spcBef>
                <a:spcPts val="1000"/>
              </a:spcBef>
              <a:spcAft>
                <a:spcPts val="0"/>
              </a:spcAft>
              <a:buSzPts val="1800"/>
              <a:buNone/>
            </a:pPr>
            <a:endParaRPr/>
          </a:p>
        </p:txBody>
      </p:sp>
      <p:sp>
        <p:nvSpPr>
          <p:cNvPr id="945" name="Google Shape;945;p122"/>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23"/>
          <p:cNvSpPr txBox="1">
            <a:spLocks noGrp="1"/>
          </p:cNvSpPr>
          <p:nvPr>
            <p:ph type="title"/>
          </p:nvPr>
        </p:nvSpPr>
        <p:spPr>
          <a:xfrm>
            <a:off x="1945201" y="468083"/>
            <a:ext cx="6589200" cy="96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Instructions </a:t>
            </a:r>
            <a:br>
              <a:rPr lang="en"/>
            </a:br>
            <a:r>
              <a:rPr lang="en" sz="2400">
                <a:solidFill>
                  <a:schemeClr val="accent4"/>
                </a:solidFill>
              </a:rPr>
              <a:t>(delete from presentation)</a:t>
            </a:r>
            <a:endParaRPr>
              <a:solidFill>
                <a:schemeClr val="accent4"/>
              </a:solidFill>
            </a:endParaRPr>
          </a:p>
        </p:txBody>
      </p:sp>
      <p:sp>
        <p:nvSpPr>
          <p:cNvPr id="951" name="Google Shape;951;p123"/>
          <p:cNvSpPr txBox="1">
            <a:spLocks noGrp="1"/>
          </p:cNvSpPr>
          <p:nvPr>
            <p:ph type="body" idx="1"/>
          </p:nvPr>
        </p:nvSpPr>
        <p:spPr>
          <a:xfrm>
            <a:off x="1942415" y="1325880"/>
            <a:ext cx="6591900" cy="3107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665"/>
              <a:buChar char="🠶"/>
            </a:pPr>
            <a:r>
              <a:rPr lang="en" sz="1665"/>
              <a:t>Please use this template for your webinar presentation.</a:t>
            </a:r>
            <a:endParaRPr/>
          </a:p>
          <a:p>
            <a:pPr marL="342900" lvl="0" indent="-342900" algn="l" rtl="0">
              <a:lnSpc>
                <a:spcPct val="90000"/>
              </a:lnSpc>
              <a:spcBef>
                <a:spcPts val="1000"/>
              </a:spcBef>
              <a:spcAft>
                <a:spcPts val="0"/>
              </a:spcAft>
              <a:buSzPts val="1665"/>
              <a:buChar char="🠶"/>
            </a:pPr>
            <a:r>
              <a:rPr lang="en" sz="1665"/>
              <a:t>If you have been creating in Google Slides, please cut and paste into this template without formatting for the final draft.</a:t>
            </a:r>
            <a:endParaRPr/>
          </a:p>
          <a:p>
            <a:pPr marL="342900" lvl="0" indent="-342900" algn="l" rtl="0">
              <a:lnSpc>
                <a:spcPct val="90000"/>
              </a:lnSpc>
              <a:spcBef>
                <a:spcPts val="1000"/>
              </a:spcBef>
              <a:spcAft>
                <a:spcPts val="0"/>
              </a:spcAft>
              <a:buSzPts val="1665"/>
              <a:buChar char="🠶"/>
            </a:pPr>
            <a:r>
              <a:rPr lang="en" sz="1665"/>
              <a:t>Feel free to use the “Design Ideas” feature in PowerPoint to spice up your slides if your version supports it.  This can be found on the “Design” menu at the far right of the ribbon bar.</a:t>
            </a:r>
            <a:endParaRPr/>
          </a:p>
          <a:p>
            <a:pPr marL="342900" lvl="0" indent="-342900" algn="l" rtl="0">
              <a:lnSpc>
                <a:spcPct val="90000"/>
              </a:lnSpc>
              <a:spcBef>
                <a:spcPts val="1000"/>
              </a:spcBef>
              <a:spcAft>
                <a:spcPts val="0"/>
              </a:spcAft>
              <a:buSzPts val="1665"/>
              <a:buChar char="🠶"/>
            </a:pPr>
            <a:r>
              <a:rPr lang="en" sz="1665"/>
              <a:t>Since DEED will be posting the slide decks on our website later, we need to ensure all are ADA compliant.  Using this template will ensure that and help DEED get the decks posted faster.</a:t>
            </a:r>
            <a:endParaRPr/>
          </a:p>
          <a:p>
            <a:pPr marL="342900" lvl="0" indent="-342900" algn="l" rtl="0">
              <a:lnSpc>
                <a:spcPct val="90000"/>
              </a:lnSpc>
              <a:spcBef>
                <a:spcPts val="1000"/>
              </a:spcBef>
              <a:spcAft>
                <a:spcPts val="0"/>
              </a:spcAft>
              <a:buSzPts val="1665"/>
              <a:buChar char="🠶"/>
            </a:pPr>
            <a:r>
              <a:rPr lang="en" sz="1665"/>
              <a:t>Please make use of the “Notes” section where possible to include important narrative and ideas that are not included in the slides themselves.</a:t>
            </a:r>
            <a:endParaRPr/>
          </a:p>
        </p:txBody>
      </p:sp>
      <p:sp>
        <p:nvSpPr>
          <p:cNvPr id="952" name="Google Shape;952;p123"/>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
        <p:nvSpPr>
          <p:cNvPr id="953" name="Google Shape;953;p123">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124"/>
          <p:cNvSpPr txBox="1">
            <a:spLocks noGrp="1"/>
          </p:cNvSpPr>
          <p:nvPr>
            <p:ph type="title"/>
          </p:nvPr>
        </p:nvSpPr>
        <p:spPr>
          <a:xfrm>
            <a:off x="1945201" y="468083"/>
            <a:ext cx="6589200" cy="96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Bibliography</a:t>
            </a:r>
            <a:endParaRPr/>
          </a:p>
        </p:txBody>
      </p:sp>
      <p:sp>
        <p:nvSpPr>
          <p:cNvPr id="959" name="Google Shape;959;p124"/>
          <p:cNvSpPr txBox="1">
            <a:spLocks noGrp="1"/>
          </p:cNvSpPr>
          <p:nvPr>
            <p:ph type="body" idx="1"/>
          </p:nvPr>
        </p:nvSpPr>
        <p:spPr>
          <a:xfrm>
            <a:off x="1942415" y="1600200"/>
            <a:ext cx="6591900" cy="2833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Pinterest</a:t>
            </a:r>
            <a:endParaRPr/>
          </a:p>
          <a:p>
            <a:pPr marL="0" lvl="0" indent="0" algn="l" rtl="0">
              <a:spcBef>
                <a:spcPts val="1000"/>
              </a:spcBef>
              <a:spcAft>
                <a:spcPts val="0"/>
              </a:spcAft>
              <a:buNone/>
            </a:pPr>
            <a:r>
              <a:rPr lang="en"/>
              <a:t>Atmospheric science</a:t>
            </a:r>
            <a:endParaRPr/>
          </a:p>
          <a:p>
            <a:pPr marL="0" lvl="0" indent="0" algn="l" rtl="0">
              <a:spcBef>
                <a:spcPts val="1000"/>
              </a:spcBef>
              <a:spcAft>
                <a:spcPts val="0"/>
              </a:spcAft>
              <a:buNone/>
            </a:pPr>
            <a:r>
              <a:rPr lang="en"/>
              <a:t>Google images</a:t>
            </a:r>
            <a:endParaRPr/>
          </a:p>
          <a:p>
            <a:pPr marL="0" lvl="0" indent="0" algn="l" rtl="0">
              <a:spcBef>
                <a:spcPts val="1000"/>
              </a:spcBef>
              <a:spcAft>
                <a:spcPts val="0"/>
              </a:spcAft>
              <a:buNone/>
            </a:pPr>
            <a:r>
              <a:rPr lang="en"/>
              <a:t>unearthedcomics.com</a:t>
            </a:r>
            <a:endParaRPr/>
          </a:p>
          <a:p>
            <a:pPr marL="0" lvl="0" indent="0" algn="l" rtl="0">
              <a:spcBef>
                <a:spcPts val="1000"/>
              </a:spcBef>
              <a:spcAft>
                <a:spcPts val="0"/>
              </a:spcAft>
              <a:buNone/>
            </a:pPr>
            <a:r>
              <a:rPr lang="en" u="sng">
                <a:solidFill>
                  <a:schemeClr val="hlink"/>
                </a:solidFill>
                <a:hlinkClick r:id="rId3"/>
              </a:rPr>
              <a:t>https://www.nextgenstorylines.org/what-are-storylines</a:t>
            </a:r>
            <a:endParaRPr/>
          </a:p>
          <a:p>
            <a:pPr marL="0" lvl="0" indent="0" algn="l" rtl="0">
              <a:spcBef>
                <a:spcPts val="1000"/>
              </a:spcBef>
              <a:spcAft>
                <a:spcPts val="0"/>
              </a:spcAft>
              <a:buNone/>
            </a:pPr>
            <a:endParaRPr/>
          </a:p>
        </p:txBody>
      </p:sp>
      <p:sp>
        <p:nvSpPr>
          <p:cNvPr id="960" name="Google Shape;960;p124">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25"/>
          <p:cNvSpPr txBox="1">
            <a:spLocks noGrp="1"/>
          </p:cNvSpPr>
          <p:nvPr>
            <p:ph type="title"/>
          </p:nvPr>
        </p:nvSpPr>
        <p:spPr>
          <a:xfrm>
            <a:off x="457200" y="571500"/>
            <a:ext cx="8229600" cy="720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1481AA"/>
              </a:buClr>
              <a:buSzPts val="4000"/>
              <a:buFont typeface="Century Gothic"/>
              <a:buNone/>
            </a:pPr>
            <a:r>
              <a:rPr lang="en" sz="4000"/>
              <a:t>Outline of the Framework</a:t>
            </a:r>
            <a:endParaRPr sz="4000"/>
          </a:p>
        </p:txBody>
      </p:sp>
      <p:sp>
        <p:nvSpPr>
          <p:cNvPr id="966" name="Google Shape;966;p125"/>
          <p:cNvSpPr txBox="1">
            <a:spLocks noGrp="1"/>
          </p:cNvSpPr>
          <p:nvPr>
            <p:ph type="body" idx="1"/>
          </p:nvPr>
        </p:nvSpPr>
        <p:spPr>
          <a:xfrm>
            <a:off x="609600" y="1462425"/>
            <a:ext cx="9144000" cy="3787200"/>
          </a:xfrm>
          <a:prstGeom prst="rect">
            <a:avLst/>
          </a:prstGeom>
          <a:noFill/>
          <a:ln>
            <a:noFill/>
          </a:ln>
        </p:spPr>
        <p:txBody>
          <a:bodyPr spcFirstLastPara="1" wrap="square" lIns="91425" tIns="45700" rIns="91425" bIns="45700" anchor="t" anchorCtr="0">
            <a:noAutofit/>
          </a:bodyPr>
          <a:lstStyle/>
          <a:p>
            <a:pPr marL="1371600" lvl="0" indent="-496887" algn="l" rtl="0">
              <a:lnSpc>
                <a:spcPct val="130000"/>
              </a:lnSpc>
              <a:spcBef>
                <a:spcPts val="0"/>
              </a:spcBef>
              <a:spcAft>
                <a:spcPts val="0"/>
              </a:spcAft>
              <a:buSzPts val="2500"/>
              <a:buChar char="🠶"/>
            </a:pPr>
            <a:r>
              <a:rPr lang="en" sz="2500">
                <a:solidFill>
                  <a:srgbClr val="1581AA"/>
                </a:solidFill>
              </a:rPr>
              <a:t>Vision</a:t>
            </a:r>
            <a:r>
              <a:rPr lang="en" sz="2500" b="1"/>
              <a:t>   </a:t>
            </a:r>
            <a:r>
              <a:rPr lang="en" sz="2500"/>
              <a:t>A Vision for </a:t>
            </a:r>
            <a:br>
              <a:rPr lang="en" sz="2500"/>
            </a:br>
            <a:r>
              <a:rPr lang="en" sz="2500"/>
              <a:t>	        K-12 Science Education</a:t>
            </a:r>
            <a:endParaRPr sz="1500"/>
          </a:p>
          <a:p>
            <a:pPr marL="1371600" lvl="0" indent="-496887" algn="l" rtl="0">
              <a:lnSpc>
                <a:spcPct val="100000"/>
              </a:lnSpc>
              <a:spcBef>
                <a:spcPts val="1400"/>
              </a:spcBef>
              <a:spcAft>
                <a:spcPts val="0"/>
              </a:spcAft>
              <a:buSzPts val="2500"/>
              <a:buChar char="🠶"/>
            </a:pPr>
            <a:r>
              <a:rPr lang="en" sz="2500">
                <a:solidFill>
                  <a:srgbClr val="1581AA"/>
                </a:solidFill>
              </a:rPr>
              <a:t>Three-Dimensions </a:t>
            </a:r>
            <a:r>
              <a:rPr lang="en" sz="2500"/>
              <a:t>of the Framework</a:t>
            </a:r>
            <a:br>
              <a:rPr lang="en" sz="2500"/>
            </a:br>
            <a:r>
              <a:rPr lang="en" sz="2500"/>
              <a:t>	       - Practices of Science / Engineering</a:t>
            </a:r>
            <a:br>
              <a:rPr lang="en" sz="2500"/>
            </a:br>
            <a:r>
              <a:rPr lang="en" sz="2500"/>
              <a:t>	       - Crosscutting Concepts</a:t>
            </a:r>
            <a:br>
              <a:rPr lang="en" sz="2500"/>
            </a:br>
            <a:r>
              <a:rPr lang="en" sz="2500"/>
              <a:t>            - Disciplinary Core Content</a:t>
            </a:r>
            <a:endParaRPr sz="2500"/>
          </a:p>
          <a:p>
            <a:pPr marL="1371600" lvl="0" indent="-496887" algn="l" rtl="0">
              <a:lnSpc>
                <a:spcPct val="130000"/>
              </a:lnSpc>
              <a:spcBef>
                <a:spcPts val="1400"/>
              </a:spcBef>
              <a:spcAft>
                <a:spcPts val="0"/>
              </a:spcAft>
              <a:buSzPts val="2500"/>
              <a:buChar char="🠶"/>
            </a:pPr>
            <a:r>
              <a:rPr lang="en" sz="2500">
                <a:solidFill>
                  <a:srgbClr val="1581AA"/>
                </a:solidFill>
              </a:rPr>
              <a:t>Realizing</a:t>
            </a:r>
            <a:r>
              <a:rPr lang="en" sz="2500"/>
              <a:t> the Vision</a:t>
            </a:r>
            <a:endParaRPr sz="2900">
              <a:latin typeface="Tahoma"/>
              <a:ea typeface="Tahoma"/>
              <a:cs typeface="Tahoma"/>
              <a:sym typeface="Tahoma"/>
            </a:endParaRPr>
          </a:p>
        </p:txBody>
      </p:sp>
      <p:sp>
        <p:nvSpPr>
          <p:cNvPr id="967" name="Google Shape;967;p125"/>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26"/>
          <p:cNvSpPr txBox="1">
            <a:spLocks noGrp="1"/>
          </p:cNvSpPr>
          <p:nvPr>
            <p:ph type="title"/>
          </p:nvPr>
        </p:nvSpPr>
        <p:spPr>
          <a:xfrm>
            <a:off x="533400" y="495300"/>
            <a:ext cx="8229600" cy="857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1481AA"/>
              </a:buClr>
              <a:buSzPts val="3600"/>
              <a:buFont typeface="Tahoma"/>
              <a:buNone/>
            </a:pPr>
            <a:r>
              <a:rPr lang="en" sz="3600">
                <a:latin typeface="Tahoma"/>
                <a:ea typeface="Tahoma"/>
                <a:cs typeface="Tahoma"/>
                <a:sym typeface="Tahoma"/>
              </a:rPr>
              <a:t>Vision for Science Education</a:t>
            </a:r>
            <a:endParaRPr/>
          </a:p>
        </p:txBody>
      </p:sp>
      <p:sp>
        <p:nvSpPr>
          <p:cNvPr id="973" name="Google Shape;973;p126"/>
          <p:cNvSpPr txBox="1">
            <a:spLocks noGrp="1"/>
          </p:cNvSpPr>
          <p:nvPr>
            <p:ph type="body" idx="1"/>
          </p:nvPr>
        </p:nvSpPr>
        <p:spPr>
          <a:xfrm>
            <a:off x="725450" y="1352700"/>
            <a:ext cx="8418600" cy="3790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r>
              <a:rPr lang="en" sz="2800">
                <a:latin typeface="Century Gothic"/>
                <a:ea typeface="Century Gothic"/>
                <a:cs typeface="Century Gothic"/>
                <a:sym typeface="Century Gothic"/>
              </a:rPr>
              <a:t>“</a:t>
            </a:r>
            <a:r>
              <a:rPr lang="en" sz="2200">
                <a:latin typeface="Century Gothic"/>
                <a:ea typeface="Century Gothic"/>
                <a:cs typeface="Century Gothic"/>
                <a:sym typeface="Century Gothic"/>
              </a:rPr>
              <a:t>A </a:t>
            </a:r>
            <a:r>
              <a:rPr lang="en" sz="2200">
                <a:solidFill>
                  <a:srgbClr val="1581AA"/>
                </a:solidFill>
                <a:latin typeface="Century Gothic"/>
                <a:ea typeface="Century Gothic"/>
                <a:cs typeface="Century Gothic"/>
                <a:sym typeface="Century Gothic"/>
              </a:rPr>
              <a:t>vision </a:t>
            </a:r>
            <a:r>
              <a:rPr lang="en" sz="2200">
                <a:latin typeface="Century Gothic"/>
                <a:ea typeface="Century Gothic"/>
                <a:cs typeface="Century Gothic"/>
                <a:sym typeface="Century Gothic"/>
              </a:rPr>
              <a:t>for education in the sciences and engineering in </a:t>
            </a:r>
            <a:br>
              <a:rPr lang="en" sz="2200">
                <a:latin typeface="Century Gothic"/>
                <a:ea typeface="Century Gothic"/>
                <a:cs typeface="Century Gothic"/>
                <a:sym typeface="Century Gothic"/>
              </a:rPr>
            </a:br>
            <a:r>
              <a:rPr lang="en" sz="2200">
                <a:latin typeface="Century Gothic"/>
                <a:ea typeface="Century Gothic"/>
                <a:cs typeface="Century Gothic"/>
                <a:sym typeface="Century Gothic"/>
              </a:rPr>
              <a:t>  which:</a:t>
            </a:r>
            <a:endParaRPr sz="1200"/>
          </a:p>
          <a:p>
            <a:pPr marL="742950" lvl="1" indent="-247650" algn="l" rtl="0">
              <a:spcBef>
                <a:spcPts val="1000"/>
              </a:spcBef>
              <a:spcAft>
                <a:spcPts val="0"/>
              </a:spcAft>
              <a:buSzPts val="2000"/>
              <a:buFont typeface="Noto Sans Symbols"/>
              <a:buChar char="❏"/>
            </a:pPr>
            <a:r>
              <a:rPr lang="en" sz="2000">
                <a:latin typeface="Century Gothic"/>
                <a:ea typeface="Century Gothic"/>
                <a:cs typeface="Century Gothic"/>
                <a:sym typeface="Century Gothic"/>
              </a:rPr>
              <a:t> all students</a:t>
            </a:r>
            <a:endParaRPr sz="1000"/>
          </a:p>
          <a:p>
            <a:pPr marL="742950" lvl="1" indent="-247650" algn="l" rtl="0">
              <a:spcBef>
                <a:spcPts val="1000"/>
              </a:spcBef>
              <a:spcAft>
                <a:spcPts val="0"/>
              </a:spcAft>
              <a:buSzPts val="2000"/>
              <a:buFont typeface="Noto Sans Symbols"/>
              <a:buChar char="❏"/>
            </a:pPr>
            <a:r>
              <a:rPr lang="en" sz="2000">
                <a:latin typeface="Century Gothic"/>
                <a:ea typeface="Century Gothic"/>
                <a:cs typeface="Century Gothic"/>
                <a:sym typeface="Century Gothic"/>
              </a:rPr>
              <a:t> over multiple years of school</a:t>
            </a:r>
            <a:endParaRPr sz="1000"/>
          </a:p>
          <a:p>
            <a:pPr marL="742950" lvl="1" indent="-247650" algn="l" rtl="0">
              <a:spcBef>
                <a:spcPts val="1000"/>
              </a:spcBef>
              <a:spcAft>
                <a:spcPts val="0"/>
              </a:spcAft>
              <a:buSzPts val="2000"/>
              <a:buFont typeface="Noto Sans Symbols"/>
              <a:buChar char="❏"/>
            </a:pPr>
            <a:r>
              <a:rPr lang="en" sz="2000">
                <a:latin typeface="Century Gothic"/>
                <a:ea typeface="Century Gothic"/>
                <a:cs typeface="Century Gothic"/>
                <a:sym typeface="Century Gothic"/>
              </a:rPr>
              <a:t> actively engage in science and engineering practices and</a:t>
            </a:r>
            <a:endParaRPr sz="1000"/>
          </a:p>
          <a:p>
            <a:pPr marL="742950" lvl="1" indent="-247650" algn="l" rtl="0">
              <a:spcBef>
                <a:spcPts val="1000"/>
              </a:spcBef>
              <a:spcAft>
                <a:spcPts val="0"/>
              </a:spcAft>
              <a:buSzPts val="2000"/>
              <a:buFont typeface="Noto Sans Symbols"/>
              <a:buChar char="❏"/>
            </a:pPr>
            <a:r>
              <a:rPr lang="en" sz="2000">
                <a:latin typeface="Century Gothic"/>
                <a:ea typeface="Century Gothic"/>
                <a:cs typeface="Century Gothic"/>
                <a:sym typeface="Century Gothic"/>
              </a:rPr>
              <a:t> apply crosscutting concepts </a:t>
            </a:r>
            <a:endParaRPr sz="2000">
              <a:latin typeface="Century Gothic"/>
              <a:ea typeface="Century Gothic"/>
              <a:cs typeface="Century Gothic"/>
              <a:sym typeface="Century Gothic"/>
            </a:endParaRPr>
          </a:p>
          <a:p>
            <a:pPr marL="742950" lvl="1" indent="-247650" algn="l" rtl="0">
              <a:spcBef>
                <a:spcPts val="1000"/>
              </a:spcBef>
              <a:spcAft>
                <a:spcPts val="0"/>
              </a:spcAft>
              <a:buSzPts val="2000"/>
              <a:buFont typeface="Noto Sans Symbols"/>
              <a:buChar char="❏"/>
            </a:pPr>
            <a:r>
              <a:rPr lang="en" sz="2000">
                <a:latin typeface="Century Gothic"/>
                <a:ea typeface="Century Gothic"/>
                <a:cs typeface="Century Gothic"/>
                <a:sym typeface="Century Gothic"/>
              </a:rPr>
              <a:t>to deepen their understanding of the </a:t>
            </a:r>
            <a:br>
              <a:rPr lang="en" sz="2000">
                <a:latin typeface="Century Gothic"/>
                <a:ea typeface="Century Gothic"/>
                <a:cs typeface="Century Gothic"/>
                <a:sym typeface="Century Gothic"/>
              </a:rPr>
            </a:br>
            <a:r>
              <a:rPr lang="en" sz="2000">
                <a:latin typeface="Century Gothic"/>
                <a:ea typeface="Century Gothic"/>
                <a:cs typeface="Century Gothic"/>
                <a:sym typeface="Century Gothic"/>
              </a:rPr>
              <a:t>core ideas in these fields.”</a:t>
            </a:r>
            <a:endParaRPr sz="2000">
              <a:latin typeface="Century Gothic"/>
              <a:ea typeface="Century Gothic"/>
              <a:cs typeface="Century Gothic"/>
              <a:sym typeface="Century Gothic"/>
            </a:endParaRPr>
          </a:p>
        </p:txBody>
      </p:sp>
      <p:sp>
        <p:nvSpPr>
          <p:cNvPr id="974" name="Google Shape;974;p126"/>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27"/>
          <p:cNvSpPr txBox="1">
            <a:spLocks noGrp="1"/>
          </p:cNvSpPr>
          <p:nvPr>
            <p:ph type="body" idx="1"/>
          </p:nvPr>
        </p:nvSpPr>
        <p:spPr>
          <a:xfrm>
            <a:off x="1828800" y="1200150"/>
            <a:ext cx="7239000" cy="29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Font typeface="Century Gothic"/>
              <a:buNone/>
            </a:pPr>
            <a:endParaRPr sz="2400" b="1">
              <a:latin typeface="Tahoma"/>
              <a:ea typeface="Tahoma"/>
              <a:cs typeface="Tahoma"/>
              <a:sym typeface="Tahoma"/>
            </a:endParaRPr>
          </a:p>
          <a:p>
            <a:pPr marL="342900" lvl="0" indent="-342900" algn="l" rtl="0">
              <a:spcBef>
                <a:spcPts val="1000"/>
              </a:spcBef>
              <a:spcAft>
                <a:spcPts val="0"/>
              </a:spcAft>
              <a:buSzPts val="2800"/>
              <a:buChar char="🠶"/>
            </a:pPr>
            <a:r>
              <a:rPr lang="en" sz="2800"/>
              <a:t>Scientific and Engineering Practices</a:t>
            </a:r>
            <a:endParaRPr/>
          </a:p>
          <a:p>
            <a:pPr marL="342900" lvl="0" indent="-165100" algn="l" rtl="0">
              <a:spcBef>
                <a:spcPts val="1000"/>
              </a:spcBef>
              <a:spcAft>
                <a:spcPts val="0"/>
              </a:spcAft>
              <a:buSzPts val="2800"/>
              <a:buNone/>
            </a:pPr>
            <a:endParaRPr sz="2800"/>
          </a:p>
          <a:p>
            <a:pPr marL="342900" lvl="0" indent="-342900" algn="l" rtl="0">
              <a:spcBef>
                <a:spcPts val="1000"/>
              </a:spcBef>
              <a:spcAft>
                <a:spcPts val="0"/>
              </a:spcAft>
              <a:buSzPts val="2800"/>
              <a:buChar char="🠶"/>
            </a:pPr>
            <a:r>
              <a:rPr lang="en" sz="2800"/>
              <a:t>Crosscutting Concepts</a:t>
            </a:r>
            <a:endParaRPr/>
          </a:p>
          <a:p>
            <a:pPr marL="342900" lvl="0" indent="-165100" algn="l" rtl="0">
              <a:spcBef>
                <a:spcPts val="1000"/>
              </a:spcBef>
              <a:spcAft>
                <a:spcPts val="0"/>
              </a:spcAft>
              <a:buSzPts val="2800"/>
              <a:buNone/>
            </a:pPr>
            <a:endParaRPr sz="2800"/>
          </a:p>
          <a:p>
            <a:pPr marL="342900" lvl="0" indent="-342900" algn="l" rtl="0">
              <a:spcBef>
                <a:spcPts val="1000"/>
              </a:spcBef>
              <a:spcAft>
                <a:spcPts val="0"/>
              </a:spcAft>
              <a:buSzPts val="2800"/>
              <a:buChar char="🠶"/>
            </a:pPr>
            <a:r>
              <a:rPr lang="en" sz="2800"/>
              <a:t>Disciplinary Core Ideas</a:t>
            </a:r>
            <a:endParaRPr/>
          </a:p>
          <a:p>
            <a:pPr marL="342900" lvl="0" indent="-342900" algn="l" rtl="0">
              <a:spcBef>
                <a:spcPts val="1000"/>
              </a:spcBef>
              <a:spcAft>
                <a:spcPts val="0"/>
              </a:spcAft>
              <a:buSzPts val="2400"/>
              <a:buFont typeface="Century Gothic"/>
              <a:buNone/>
            </a:pPr>
            <a:endParaRPr sz="2400">
              <a:latin typeface="Tahoma"/>
              <a:ea typeface="Tahoma"/>
              <a:cs typeface="Tahoma"/>
              <a:sym typeface="Tahoma"/>
            </a:endParaRPr>
          </a:p>
        </p:txBody>
      </p:sp>
      <p:sp>
        <p:nvSpPr>
          <p:cNvPr id="980" name="Google Shape;980;p127"/>
          <p:cNvSpPr txBox="1">
            <a:spLocks noGrp="1"/>
          </p:cNvSpPr>
          <p:nvPr>
            <p:ph type="title"/>
          </p:nvPr>
        </p:nvSpPr>
        <p:spPr>
          <a:xfrm>
            <a:off x="533400" y="791280"/>
            <a:ext cx="8229600" cy="857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1481AA"/>
              </a:buClr>
              <a:buSzPts val="3600"/>
              <a:buFont typeface="Tahoma"/>
              <a:buNone/>
            </a:pPr>
            <a:r>
              <a:rPr lang="en" sz="3600">
                <a:latin typeface="Tahoma"/>
                <a:ea typeface="Tahoma"/>
                <a:cs typeface="Tahoma"/>
                <a:sym typeface="Tahoma"/>
              </a:rPr>
              <a:t>Three-Dimensional Learning</a:t>
            </a:r>
            <a:br>
              <a:rPr lang="en" sz="3600">
                <a:latin typeface="Tahoma"/>
                <a:ea typeface="Tahoma"/>
                <a:cs typeface="Tahoma"/>
                <a:sym typeface="Tahoma"/>
              </a:rPr>
            </a:br>
            <a:endParaRPr sz="3600">
              <a:latin typeface="Tahoma"/>
              <a:ea typeface="Tahoma"/>
              <a:cs typeface="Tahoma"/>
              <a:sym typeface="Tahoma"/>
            </a:endParaRPr>
          </a:p>
        </p:txBody>
      </p:sp>
      <p:sp>
        <p:nvSpPr>
          <p:cNvPr id="981" name="Google Shape;981;p127"/>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28"/>
          <p:cNvSpPr txBox="1">
            <a:spLocks noGrp="1"/>
          </p:cNvSpPr>
          <p:nvPr>
            <p:ph type="body" idx="1"/>
          </p:nvPr>
        </p:nvSpPr>
        <p:spPr>
          <a:xfrm>
            <a:off x="2590800" y="972425"/>
            <a:ext cx="6172200" cy="41712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220"/>
              <a:buFont typeface="Century Gothic"/>
              <a:buNone/>
            </a:pPr>
            <a:endParaRPr sz="2220">
              <a:latin typeface="Tahoma"/>
              <a:ea typeface="Tahoma"/>
              <a:cs typeface="Tahoma"/>
              <a:sym typeface="Tahoma"/>
            </a:endParaRPr>
          </a:p>
          <a:p>
            <a:pPr marL="342900" lvl="0" indent="-342900" algn="l" rtl="0">
              <a:lnSpc>
                <a:spcPct val="90000"/>
              </a:lnSpc>
              <a:spcBef>
                <a:spcPts val="1000"/>
              </a:spcBef>
              <a:spcAft>
                <a:spcPts val="0"/>
              </a:spcAft>
              <a:buSzPts val="2590"/>
              <a:buChar char="🠶"/>
            </a:pPr>
            <a:r>
              <a:rPr lang="en" sz="2490"/>
              <a:t> </a:t>
            </a:r>
            <a:r>
              <a:rPr lang="en" sz="2090"/>
              <a:t>Integrating the Three Dimensions </a:t>
            </a:r>
            <a:br>
              <a:rPr lang="en" sz="2090"/>
            </a:br>
            <a:endParaRPr sz="2090"/>
          </a:p>
          <a:p>
            <a:pPr marL="342900" lvl="0" indent="-311150" algn="l" rtl="0">
              <a:lnSpc>
                <a:spcPct val="90000"/>
              </a:lnSpc>
              <a:spcBef>
                <a:spcPts val="1000"/>
              </a:spcBef>
              <a:spcAft>
                <a:spcPts val="0"/>
              </a:spcAft>
              <a:buSzPts val="2090"/>
              <a:buChar char="🠶"/>
            </a:pPr>
            <a:r>
              <a:rPr lang="en" sz="2090"/>
              <a:t> Implementation: </a:t>
            </a:r>
            <a:br>
              <a:rPr lang="en" sz="2090"/>
            </a:br>
            <a:r>
              <a:rPr lang="en" sz="2090"/>
              <a:t> Curriculum, Instruction, Integration,    </a:t>
            </a:r>
            <a:br>
              <a:rPr lang="en" sz="2090"/>
            </a:br>
            <a:r>
              <a:rPr lang="en" sz="2090"/>
              <a:t> Teacher Explorations, and Assessment</a:t>
            </a:r>
            <a:br>
              <a:rPr lang="en" sz="2090"/>
            </a:br>
            <a:endParaRPr sz="2090"/>
          </a:p>
          <a:p>
            <a:pPr marL="342900" lvl="0" indent="-311150" algn="l" rtl="0">
              <a:lnSpc>
                <a:spcPct val="90000"/>
              </a:lnSpc>
              <a:spcBef>
                <a:spcPts val="1000"/>
              </a:spcBef>
              <a:spcAft>
                <a:spcPts val="0"/>
              </a:spcAft>
              <a:buSzPts val="2090"/>
              <a:buChar char="🠶"/>
            </a:pPr>
            <a:r>
              <a:rPr lang="en" sz="2090"/>
              <a:t> Equity and Diversity in Science and  </a:t>
            </a:r>
            <a:br>
              <a:rPr lang="en" sz="2090"/>
            </a:br>
            <a:r>
              <a:rPr lang="en" sz="2090"/>
              <a:t> Engineering Education </a:t>
            </a:r>
            <a:br>
              <a:rPr lang="en" sz="2090"/>
            </a:br>
            <a:endParaRPr sz="2090"/>
          </a:p>
          <a:p>
            <a:pPr marL="342900" lvl="0" indent="-311150" algn="l" rtl="0">
              <a:lnSpc>
                <a:spcPct val="90000"/>
              </a:lnSpc>
              <a:spcBef>
                <a:spcPts val="1000"/>
              </a:spcBef>
              <a:spcAft>
                <a:spcPts val="0"/>
              </a:spcAft>
              <a:buSzPts val="2090"/>
              <a:buChar char="🠶"/>
            </a:pPr>
            <a:r>
              <a:rPr lang="en" sz="2090"/>
              <a:t> Guidance for Curriculum Developers </a:t>
            </a:r>
            <a:endParaRPr sz="2090"/>
          </a:p>
        </p:txBody>
      </p:sp>
      <p:sp>
        <p:nvSpPr>
          <p:cNvPr id="987" name="Google Shape;987;p128"/>
          <p:cNvSpPr txBox="1">
            <a:spLocks noGrp="1"/>
          </p:cNvSpPr>
          <p:nvPr>
            <p:ph type="title"/>
          </p:nvPr>
        </p:nvSpPr>
        <p:spPr>
          <a:xfrm>
            <a:off x="533400" y="791280"/>
            <a:ext cx="8229600" cy="584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1481AA"/>
              </a:buClr>
              <a:buSzPts val="3600"/>
              <a:buFont typeface="Tahoma"/>
              <a:buNone/>
            </a:pPr>
            <a:r>
              <a:rPr lang="en" sz="3600">
                <a:latin typeface="Tahoma"/>
                <a:ea typeface="Tahoma"/>
                <a:cs typeface="Tahoma"/>
                <a:sym typeface="Tahoma"/>
              </a:rPr>
              <a:t>Realizing the Vision</a:t>
            </a:r>
            <a:endParaRPr sz="3600">
              <a:latin typeface="Tahoma"/>
              <a:ea typeface="Tahoma"/>
              <a:cs typeface="Tahoma"/>
              <a:sym typeface="Tahoma"/>
            </a:endParaRPr>
          </a:p>
        </p:txBody>
      </p:sp>
      <p:sp>
        <p:nvSpPr>
          <p:cNvPr id="988" name="Google Shape;988;p128"/>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2" name="Title 1">
            <a:extLst>
              <a:ext uri="{FF2B5EF4-FFF2-40B4-BE49-F238E27FC236}">
                <a16:creationId xmlns:a16="http://schemas.microsoft.com/office/drawing/2014/main" id="{422AF6A3-3729-4314-BA7A-8719CE2D3ACF}"/>
              </a:ext>
            </a:extLst>
          </p:cNvPr>
          <p:cNvSpPr>
            <a:spLocks noGrp="1"/>
          </p:cNvSpPr>
          <p:nvPr>
            <p:ph type="title"/>
          </p:nvPr>
        </p:nvSpPr>
        <p:spPr>
          <a:xfrm>
            <a:off x="1945200" y="-960600"/>
            <a:ext cx="6589200" cy="960600"/>
          </a:xfrm>
        </p:spPr>
        <p:txBody>
          <a:bodyPr spcFirstLastPara="1" wrap="square" lIns="91425" tIns="45700" rIns="91425" bIns="45700" anchor="b" anchorCtr="0">
            <a:noAutofit/>
          </a:bodyPr>
          <a:lstStyle/>
          <a:p>
            <a:r>
              <a:rPr lang="en-US" dirty="0"/>
              <a:t>Applying Crosscutting Concepts</a:t>
            </a:r>
          </a:p>
        </p:txBody>
      </p:sp>
      <p:sp>
        <p:nvSpPr>
          <p:cNvPr id="993" name="Google Shape;993;p129"/>
          <p:cNvSpPr txBox="1">
            <a:spLocks noGrp="1"/>
          </p:cNvSpPr>
          <p:nvPr>
            <p:ph type="body" idx="2"/>
          </p:nvPr>
        </p:nvSpPr>
        <p:spPr>
          <a:xfrm>
            <a:off x="5001075" y="590825"/>
            <a:ext cx="3197100" cy="3944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400"/>
              <a:buNone/>
            </a:pPr>
            <a:endParaRPr sz="1400"/>
          </a:p>
          <a:p>
            <a:pPr marL="0" lvl="0" indent="0" algn="ctr" rtl="0">
              <a:spcBef>
                <a:spcPts val="1000"/>
              </a:spcBef>
              <a:spcAft>
                <a:spcPts val="0"/>
              </a:spcAft>
              <a:buSzPts val="2800"/>
              <a:buNone/>
            </a:pPr>
            <a:r>
              <a:rPr lang="en" sz="2800"/>
              <a:t>Students learn Core Ideas by engaging in the Practices applying the Crosscutting Concepts to </a:t>
            </a:r>
            <a:br>
              <a:rPr lang="en" sz="2800"/>
            </a:br>
            <a:r>
              <a:rPr lang="en" sz="2800"/>
              <a:t>their ideas .</a:t>
            </a:r>
            <a:endParaRPr sz="2800"/>
          </a:p>
        </p:txBody>
      </p:sp>
      <p:sp>
        <p:nvSpPr>
          <p:cNvPr id="995" name="Google Shape;995;p129">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87</a:t>
            </a:fld>
            <a:endParaRPr/>
          </a:p>
        </p:txBody>
      </p:sp>
      <p:pic>
        <p:nvPicPr>
          <p:cNvPr id="996" name="Google Shape;996;p1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975705" y="1435374"/>
            <a:ext cx="2384819" cy="2825699"/>
          </a:xfrm>
          <a:prstGeom prst="rect">
            <a:avLst/>
          </a:prstGeom>
          <a:noFill/>
          <a:ln>
            <a:noFill/>
          </a:ln>
        </p:spPr>
      </p:pic>
      <p:sp>
        <p:nvSpPr>
          <p:cNvPr id="994" name="Google Shape;994;p129"/>
          <p:cNvSpPr txBox="1">
            <a:spLocks noGrp="1"/>
          </p:cNvSpPr>
          <p:nvPr>
            <p:ph type="ftr" idx="11"/>
          </p:nvPr>
        </p:nvSpPr>
        <p:spPr>
          <a:xfrm>
            <a:off x="1942415" y="4601857"/>
            <a:ext cx="5716500" cy="27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
              <a:t>· An Excellent Education for Every Student Every Day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30">
            <a:extLst>
              <a:ext uri="{C183D7F6-B498-43B3-948B-1728B52AA6E4}">
                <adec:decorative xmlns:adec="http://schemas.microsoft.com/office/drawing/2017/decorative" val="0"/>
              </a:ext>
            </a:extLst>
          </p:cNvPr>
          <p:cNvSpPr>
            <a:spLocks noGrp="1"/>
          </p:cNvSpPr>
          <p:nvPr>
            <p:ph type="title" idx="4294967295"/>
          </p:nvPr>
        </p:nvSpPr>
        <p:spPr>
          <a:xfrm>
            <a:off x="1494325" y="-53029"/>
            <a:ext cx="6309300" cy="637800"/>
          </a:xfrm>
          <a:prstGeom prst="horizontalScroll">
            <a:avLst>
              <a:gd name="adj" fmla="val 12500"/>
            </a:avLst>
          </a:prstGeom>
          <a:solidFill>
            <a:srgbClr val="3C78D8"/>
          </a:solid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FFFFFF"/>
                </a:solidFill>
                <a:effectLst/>
                <a:uLnTx/>
                <a:uFillTx/>
                <a:latin typeface="Comfortaa"/>
                <a:ea typeface="Comfortaa"/>
                <a:cs typeface="Comfortaa"/>
                <a:sym typeface="Comfortaa"/>
              </a:rPr>
              <a:t>Identifying Relevant/Local Phenomenon</a:t>
            </a:r>
          </a:p>
        </p:txBody>
      </p:sp>
      <p:sp>
        <p:nvSpPr>
          <p:cNvPr id="1066" name="Google Shape;1066;p130">
            <a:extLst>
              <a:ext uri="{C183D7F6-B498-43B3-948B-1728B52AA6E4}">
                <adec:decorative xmlns:adec="http://schemas.microsoft.com/office/drawing/2017/decorative" val="1"/>
              </a:ext>
            </a:extLst>
          </p:cNvPr>
          <p:cNvSpPr/>
          <p:nvPr/>
        </p:nvSpPr>
        <p:spPr>
          <a:xfrm>
            <a:off x="1850280" y="539094"/>
            <a:ext cx="5541600" cy="245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0"/>
          <p:cNvSpPr txBox="1"/>
          <p:nvPr/>
        </p:nvSpPr>
        <p:spPr>
          <a:xfrm>
            <a:off x="2085913" y="514914"/>
            <a:ext cx="5297400" cy="10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Analyze Performance Expectations for Big Ideas</a:t>
            </a:r>
            <a:endParaRPr/>
          </a:p>
        </p:txBody>
      </p:sp>
      <p:sp>
        <p:nvSpPr>
          <p:cNvPr id="1002" name="Google Shape;1002;p130">
            <a:extLst>
              <a:ext uri="{C183D7F6-B498-43B3-948B-1728B52AA6E4}">
                <adec:decorative xmlns:adec="http://schemas.microsoft.com/office/drawing/2017/decorative" val="1"/>
              </a:ext>
            </a:extLst>
          </p:cNvPr>
          <p:cNvSpPr/>
          <p:nvPr/>
        </p:nvSpPr>
        <p:spPr>
          <a:xfrm>
            <a:off x="342425" y="860775"/>
            <a:ext cx="1581000" cy="376200"/>
          </a:xfrm>
          <a:prstGeom prst="wedgeRoundRectCallout">
            <a:avLst>
              <a:gd name="adj1" fmla="val -22222"/>
              <a:gd name="adj2" fmla="val 89136"/>
              <a:gd name="adj3"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30"/>
          <p:cNvSpPr txBox="1"/>
          <p:nvPr/>
        </p:nvSpPr>
        <p:spPr>
          <a:xfrm>
            <a:off x="394200" y="901650"/>
            <a:ext cx="1496400" cy="29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t>Culture</a:t>
            </a:r>
            <a:endParaRPr sz="1300"/>
          </a:p>
        </p:txBody>
      </p:sp>
      <p:sp>
        <p:nvSpPr>
          <p:cNvPr id="1003" name="Google Shape;1003;p130">
            <a:extLst>
              <a:ext uri="{C183D7F6-B498-43B3-948B-1728B52AA6E4}">
                <adec:decorative xmlns:adec="http://schemas.microsoft.com/office/drawing/2017/decorative" val="1"/>
              </a:ext>
            </a:extLst>
          </p:cNvPr>
          <p:cNvSpPr/>
          <p:nvPr/>
        </p:nvSpPr>
        <p:spPr>
          <a:xfrm>
            <a:off x="2143075" y="860775"/>
            <a:ext cx="1581000" cy="376200"/>
          </a:xfrm>
          <a:prstGeom prst="wedgeRoundRectCallout">
            <a:avLst>
              <a:gd name="adj1" fmla="val -22222"/>
              <a:gd name="adj2" fmla="val 89136"/>
              <a:gd name="adj3"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30"/>
          <p:cNvSpPr txBox="1"/>
          <p:nvPr/>
        </p:nvSpPr>
        <p:spPr>
          <a:xfrm>
            <a:off x="2143075" y="879575"/>
            <a:ext cx="1496400" cy="29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t>Economics</a:t>
            </a:r>
            <a:endParaRPr sz="1300"/>
          </a:p>
        </p:txBody>
      </p:sp>
      <p:sp>
        <p:nvSpPr>
          <p:cNvPr id="1004" name="Google Shape;1004;p130">
            <a:extLst>
              <a:ext uri="{C183D7F6-B498-43B3-948B-1728B52AA6E4}">
                <adec:decorative xmlns:adec="http://schemas.microsoft.com/office/drawing/2017/decorative" val="1"/>
              </a:ext>
            </a:extLst>
          </p:cNvPr>
          <p:cNvSpPr/>
          <p:nvPr/>
        </p:nvSpPr>
        <p:spPr>
          <a:xfrm>
            <a:off x="3875550" y="880675"/>
            <a:ext cx="1581000" cy="376200"/>
          </a:xfrm>
          <a:prstGeom prst="wedgeRoundRectCallout">
            <a:avLst>
              <a:gd name="adj1" fmla="val -22222"/>
              <a:gd name="adj2" fmla="val 89136"/>
              <a:gd name="adj3"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30"/>
          <p:cNvSpPr txBox="1"/>
          <p:nvPr/>
        </p:nvSpPr>
        <p:spPr>
          <a:xfrm>
            <a:off x="3859125" y="874300"/>
            <a:ext cx="1496400" cy="29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t>Geography </a:t>
            </a:r>
            <a:endParaRPr sz="1300"/>
          </a:p>
        </p:txBody>
      </p:sp>
      <p:sp>
        <p:nvSpPr>
          <p:cNvPr id="1005" name="Google Shape;1005;p130">
            <a:extLst>
              <a:ext uri="{C183D7F6-B498-43B3-948B-1728B52AA6E4}">
                <adec:decorative xmlns:adec="http://schemas.microsoft.com/office/drawing/2017/decorative" val="1"/>
              </a:ext>
            </a:extLst>
          </p:cNvPr>
          <p:cNvSpPr/>
          <p:nvPr/>
        </p:nvSpPr>
        <p:spPr>
          <a:xfrm>
            <a:off x="5615875" y="874300"/>
            <a:ext cx="1581000" cy="376200"/>
          </a:xfrm>
          <a:prstGeom prst="wedgeRoundRectCallout">
            <a:avLst>
              <a:gd name="adj1" fmla="val -22222"/>
              <a:gd name="adj2" fmla="val 89136"/>
              <a:gd name="adj3"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0" name="Google Shape;1010;p130"/>
          <p:cNvSpPr txBox="1"/>
          <p:nvPr/>
        </p:nvSpPr>
        <p:spPr>
          <a:xfrm>
            <a:off x="5637025" y="874300"/>
            <a:ext cx="1496400" cy="29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t>Current Events</a:t>
            </a:r>
            <a:endParaRPr sz="1300"/>
          </a:p>
        </p:txBody>
      </p:sp>
      <p:sp>
        <p:nvSpPr>
          <p:cNvPr id="1006" name="Google Shape;1006;p130">
            <a:extLst>
              <a:ext uri="{C183D7F6-B498-43B3-948B-1728B52AA6E4}">
                <adec:decorative xmlns:adec="http://schemas.microsoft.com/office/drawing/2017/decorative" val="1"/>
              </a:ext>
            </a:extLst>
          </p:cNvPr>
          <p:cNvSpPr/>
          <p:nvPr/>
        </p:nvSpPr>
        <p:spPr>
          <a:xfrm>
            <a:off x="7396050" y="905213"/>
            <a:ext cx="1581000" cy="376200"/>
          </a:xfrm>
          <a:prstGeom prst="wedgeRoundRectCallout">
            <a:avLst>
              <a:gd name="adj1" fmla="val -22222"/>
              <a:gd name="adj2" fmla="val 89136"/>
              <a:gd name="adj3"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30"/>
          <p:cNvSpPr txBox="1"/>
          <p:nvPr/>
        </p:nvSpPr>
        <p:spPr>
          <a:xfrm>
            <a:off x="7438350" y="856138"/>
            <a:ext cx="1496400" cy="29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Endangered or threatened Species</a:t>
            </a:r>
            <a:endParaRPr sz="1000"/>
          </a:p>
        </p:txBody>
      </p:sp>
      <p:sp>
        <p:nvSpPr>
          <p:cNvPr id="1012" name="Google Shape;1012;p130">
            <a:extLst>
              <a:ext uri="{C183D7F6-B498-43B3-948B-1728B52AA6E4}">
                <adec:decorative xmlns:adec="http://schemas.microsoft.com/office/drawing/2017/decorative" val="1"/>
              </a:ext>
            </a:extLst>
          </p:cNvPr>
          <p:cNvSpPr/>
          <p:nvPr/>
        </p:nvSpPr>
        <p:spPr>
          <a:xfrm>
            <a:off x="336975" y="1490425"/>
            <a:ext cx="1581000" cy="8994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30"/>
          <p:cNvSpPr txBox="1"/>
          <p:nvPr/>
        </p:nvSpPr>
        <p:spPr>
          <a:xfrm>
            <a:off x="342425" y="1408500"/>
            <a:ext cx="1496400" cy="738000"/>
          </a:xfrm>
          <a:prstGeom prst="rect">
            <a:avLst/>
          </a:prstGeom>
          <a:noFill/>
          <a:ln>
            <a:noFill/>
          </a:ln>
        </p:spPr>
        <p:txBody>
          <a:bodyPr spcFirstLastPara="1" wrap="square" lIns="91425" tIns="91425" rIns="91425" bIns="91425" anchor="t" anchorCtr="0">
            <a:noAutofit/>
          </a:bodyPr>
          <a:lstStyle/>
          <a:p>
            <a:pPr marL="457200" lvl="0" indent="-279400" algn="l" rtl="0">
              <a:spcBef>
                <a:spcPts val="0"/>
              </a:spcBef>
              <a:spcAft>
                <a:spcPts val="0"/>
              </a:spcAft>
              <a:buSzPts val="800"/>
              <a:buChar char="●"/>
            </a:pPr>
            <a:r>
              <a:rPr lang="en" sz="800">
                <a:highlight>
                  <a:srgbClr val="FFFF00"/>
                </a:highlight>
              </a:rPr>
              <a:t>Festivals</a:t>
            </a:r>
            <a:endParaRPr sz="800">
              <a:highlight>
                <a:srgbClr val="FFFF00"/>
              </a:highlight>
            </a:endParaRPr>
          </a:p>
          <a:p>
            <a:pPr marL="457200" lvl="0" indent="-279400" algn="l" rtl="0">
              <a:spcBef>
                <a:spcPts val="0"/>
              </a:spcBef>
              <a:spcAft>
                <a:spcPts val="0"/>
              </a:spcAft>
              <a:buSzPts val="800"/>
              <a:buChar char="●"/>
            </a:pPr>
            <a:r>
              <a:rPr lang="en" sz="800"/>
              <a:t>Foods</a:t>
            </a:r>
            <a:endParaRPr sz="800"/>
          </a:p>
          <a:p>
            <a:pPr marL="457200" lvl="0" indent="-279400" algn="l" rtl="0">
              <a:spcBef>
                <a:spcPts val="0"/>
              </a:spcBef>
              <a:spcAft>
                <a:spcPts val="0"/>
              </a:spcAft>
              <a:buSzPts val="800"/>
              <a:buChar char="●"/>
            </a:pPr>
            <a:r>
              <a:rPr lang="en" sz="800"/>
              <a:t>Traditions</a:t>
            </a:r>
            <a:endParaRPr sz="800"/>
          </a:p>
          <a:p>
            <a:pPr marL="457200" lvl="0" indent="-279400" algn="l" rtl="0">
              <a:spcBef>
                <a:spcPts val="0"/>
              </a:spcBef>
              <a:spcAft>
                <a:spcPts val="0"/>
              </a:spcAft>
              <a:buSzPts val="800"/>
              <a:buChar char="●"/>
            </a:pPr>
            <a:r>
              <a:rPr lang="en" sz="800"/>
              <a:t>Beliefs</a:t>
            </a:r>
            <a:endParaRPr sz="800"/>
          </a:p>
          <a:p>
            <a:pPr marL="457200" lvl="0" indent="-279400" algn="l" rtl="0">
              <a:spcBef>
                <a:spcPts val="0"/>
              </a:spcBef>
              <a:spcAft>
                <a:spcPts val="0"/>
              </a:spcAft>
              <a:buSzPts val="800"/>
              <a:buChar char="●"/>
            </a:pPr>
            <a:endParaRPr sz="800"/>
          </a:p>
        </p:txBody>
      </p:sp>
      <p:sp>
        <p:nvSpPr>
          <p:cNvPr id="1013" name="Google Shape;1013;p130">
            <a:extLst>
              <a:ext uri="{C183D7F6-B498-43B3-948B-1728B52AA6E4}">
                <adec:decorative xmlns:adec="http://schemas.microsoft.com/office/drawing/2017/decorative" val="1"/>
              </a:ext>
            </a:extLst>
          </p:cNvPr>
          <p:cNvSpPr/>
          <p:nvPr/>
        </p:nvSpPr>
        <p:spPr>
          <a:xfrm>
            <a:off x="2100775" y="1490425"/>
            <a:ext cx="1581000" cy="8994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30"/>
          <p:cNvSpPr txBox="1"/>
          <p:nvPr/>
        </p:nvSpPr>
        <p:spPr>
          <a:xfrm>
            <a:off x="2100775" y="1484225"/>
            <a:ext cx="1496400" cy="764700"/>
          </a:xfrm>
          <a:prstGeom prst="rect">
            <a:avLst/>
          </a:prstGeom>
          <a:noFill/>
          <a:ln>
            <a:noFill/>
          </a:ln>
        </p:spPr>
        <p:txBody>
          <a:bodyPr spcFirstLastPara="1" wrap="square" lIns="91425" tIns="91425" rIns="91425" bIns="91425" anchor="t" anchorCtr="0">
            <a:noAutofit/>
          </a:bodyPr>
          <a:lstStyle/>
          <a:p>
            <a:pPr marL="457200" lvl="0" indent="-279400" algn="l" rtl="0">
              <a:spcBef>
                <a:spcPts val="0"/>
              </a:spcBef>
              <a:spcAft>
                <a:spcPts val="0"/>
              </a:spcAft>
              <a:buSzPts val="800"/>
              <a:buChar char="●"/>
            </a:pPr>
            <a:r>
              <a:rPr lang="en" sz="800"/>
              <a:t>Employers </a:t>
            </a:r>
            <a:endParaRPr sz="800"/>
          </a:p>
          <a:p>
            <a:pPr marL="457200" lvl="0" indent="-279400" algn="l" rtl="0">
              <a:spcBef>
                <a:spcPts val="0"/>
              </a:spcBef>
              <a:spcAft>
                <a:spcPts val="0"/>
              </a:spcAft>
              <a:buSzPts val="800"/>
              <a:buChar char="●"/>
            </a:pPr>
            <a:r>
              <a:rPr lang="en" sz="800"/>
              <a:t>Industry</a:t>
            </a:r>
            <a:endParaRPr sz="800"/>
          </a:p>
          <a:p>
            <a:pPr marL="457200" lvl="0" indent="-279400" algn="l" rtl="0">
              <a:spcBef>
                <a:spcPts val="0"/>
              </a:spcBef>
              <a:spcAft>
                <a:spcPts val="0"/>
              </a:spcAft>
              <a:buSzPts val="800"/>
              <a:buChar char="●"/>
            </a:pPr>
            <a:r>
              <a:rPr lang="en" sz="800">
                <a:highlight>
                  <a:srgbClr val="FFFF00"/>
                </a:highlight>
              </a:rPr>
              <a:t>Business</a:t>
            </a:r>
            <a:endParaRPr sz="800">
              <a:highlight>
                <a:srgbClr val="FFFF00"/>
              </a:highlight>
            </a:endParaRPr>
          </a:p>
          <a:p>
            <a:pPr marL="457200" lvl="0" indent="-279400" algn="l" rtl="0">
              <a:spcBef>
                <a:spcPts val="0"/>
              </a:spcBef>
              <a:spcAft>
                <a:spcPts val="0"/>
              </a:spcAft>
              <a:buSzPts val="800"/>
              <a:buChar char="●"/>
            </a:pPr>
            <a:endParaRPr sz="800"/>
          </a:p>
        </p:txBody>
      </p:sp>
      <p:sp>
        <p:nvSpPr>
          <p:cNvPr id="1014" name="Google Shape;1014;p130">
            <a:extLst>
              <a:ext uri="{C183D7F6-B498-43B3-948B-1728B52AA6E4}">
                <adec:decorative xmlns:adec="http://schemas.microsoft.com/office/drawing/2017/decorative" val="1"/>
              </a:ext>
            </a:extLst>
          </p:cNvPr>
          <p:cNvSpPr/>
          <p:nvPr/>
        </p:nvSpPr>
        <p:spPr>
          <a:xfrm>
            <a:off x="3875550" y="1510325"/>
            <a:ext cx="1581000" cy="8994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0"/>
          <p:cNvSpPr txBox="1"/>
          <p:nvPr/>
        </p:nvSpPr>
        <p:spPr>
          <a:xfrm>
            <a:off x="3784525" y="1484225"/>
            <a:ext cx="1757100" cy="669600"/>
          </a:xfrm>
          <a:prstGeom prst="rect">
            <a:avLst/>
          </a:prstGeom>
          <a:noFill/>
          <a:ln>
            <a:noFill/>
          </a:ln>
        </p:spPr>
        <p:txBody>
          <a:bodyPr spcFirstLastPara="1" wrap="square" lIns="91425" tIns="91425" rIns="91425" bIns="91425" anchor="t" anchorCtr="0">
            <a:noAutofit/>
          </a:bodyPr>
          <a:lstStyle/>
          <a:p>
            <a:pPr marL="342900" lvl="0" indent="-279400" algn="l" rtl="0">
              <a:spcBef>
                <a:spcPts val="0"/>
              </a:spcBef>
              <a:spcAft>
                <a:spcPts val="0"/>
              </a:spcAft>
              <a:buSzPts val="800"/>
              <a:buChar char="●"/>
            </a:pPr>
            <a:r>
              <a:rPr lang="en" sz="800">
                <a:solidFill>
                  <a:schemeClr val="dk1"/>
                </a:solidFill>
                <a:highlight>
                  <a:srgbClr val="FFFF00"/>
                </a:highlight>
              </a:rPr>
              <a:t>Changes to </a:t>
            </a:r>
            <a:r>
              <a:rPr lang="en" sz="800">
                <a:highlight>
                  <a:srgbClr val="FFFF00"/>
                </a:highlight>
              </a:rPr>
              <a:t>the landscape</a:t>
            </a:r>
            <a:endParaRPr sz="800">
              <a:highlight>
                <a:srgbClr val="FFFF00"/>
              </a:highlight>
            </a:endParaRPr>
          </a:p>
          <a:p>
            <a:pPr marL="342900" lvl="0" indent="-279400" algn="l" rtl="0">
              <a:spcBef>
                <a:spcPts val="0"/>
              </a:spcBef>
              <a:spcAft>
                <a:spcPts val="0"/>
              </a:spcAft>
              <a:buSzPts val="800"/>
              <a:buChar char="●"/>
            </a:pPr>
            <a:r>
              <a:rPr lang="en" sz="800"/>
              <a:t>Land formations</a:t>
            </a:r>
            <a:endParaRPr sz="800"/>
          </a:p>
          <a:p>
            <a:pPr marL="342900" lvl="0" indent="-279400" algn="l" rtl="0">
              <a:spcBef>
                <a:spcPts val="0"/>
              </a:spcBef>
              <a:spcAft>
                <a:spcPts val="0"/>
              </a:spcAft>
              <a:buSzPts val="800"/>
              <a:buChar char="●"/>
            </a:pPr>
            <a:r>
              <a:rPr lang="en" sz="800"/>
              <a:t>Water resources</a:t>
            </a:r>
            <a:endParaRPr sz="800"/>
          </a:p>
          <a:p>
            <a:pPr marL="342900" lvl="0" indent="-279400" algn="l" rtl="0">
              <a:spcBef>
                <a:spcPts val="0"/>
              </a:spcBef>
              <a:spcAft>
                <a:spcPts val="0"/>
              </a:spcAft>
              <a:buSzPts val="800"/>
              <a:buChar char="●"/>
            </a:pPr>
            <a:endParaRPr sz="800"/>
          </a:p>
          <a:p>
            <a:pPr marL="457200" lvl="0" indent="0" algn="l" rtl="0">
              <a:spcBef>
                <a:spcPts val="0"/>
              </a:spcBef>
              <a:spcAft>
                <a:spcPts val="0"/>
              </a:spcAft>
              <a:buNone/>
            </a:pPr>
            <a:endParaRPr sz="800">
              <a:highlight>
                <a:srgbClr val="FFFF00"/>
              </a:highlight>
            </a:endParaRPr>
          </a:p>
        </p:txBody>
      </p:sp>
      <p:sp>
        <p:nvSpPr>
          <p:cNvPr id="1015" name="Google Shape;1015;p130">
            <a:extLst>
              <a:ext uri="{C183D7F6-B498-43B3-948B-1728B52AA6E4}">
                <adec:decorative xmlns:adec="http://schemas.microsoft.com/office/drawing/2017/decorative" val="1"/>
              </a:ext>
            </a:extLst>
          </p:cNvPr>
          <p:cNvSpPr/>
          <p:nvPr/>
        </p:nvSpPr>
        <p:spPr>
          <a:xfrm>
            <a:off x="5658175" y="1503950"/>
            <a:ext cx="1581000" cy="8820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30"/>
          <p:cNvSpPr txBox="1"/>
          <p:nvPr/>
        </p:nvSpPr>
        <p:spPr>
          <a:xfrm>
            <a:off x="5660900" y="1436325"/>
            <a:ext cx="1496400" cy="764700"/>
          </a:xfrm>
          <a:prstGeom prst="rect">
            <a:avLst/>
          </a:prstGeom>
          <a:noFill/>
          <a:ln>
            <a:noFill/>
          </a:ln>
        </p:spPr>
        <p:txBody>
          <a:bodyPr spcFirstLastPara="1" wrap="square" lIns="91425" tIns="91425" rIns="91425" bIns="91425" anchor="t" anchorCtr="0">
            <a:noAutofit/>
          </a:bodyPr>
          <a:lstStyle/>
          <a:p>
            <a:pPr marL="171450" lvl="0" indent="-165100" algn="l" rtl="0">
              <a:spcBef>
                <a:spcPts val="0"/>
              </a:spcBef>
              <a:spcAft>
                <a:spcPts val="0"/>
              </a:spcAft>
              <a:buSzPts val="800"/>
              <a:buChar char="●"/>
            </a:pPr>
            <a:r>
              <a:rPr lang="en" sz="800">
                <a:highlight>
                  <a:srgbClr val="FFFF00"/>
                </a:highlight>
              </a:rPr>
              <a:t>Headlines in local news</a:t>
            </a:r>
            <a:endParaRPr sz="800">
              <a:highlight>
                <a:srgbClr val="FFFF00"/>
              </a:highlight>
            </a:endParaRPr>
          </a:p>
          <a:p>
            <a:pPr marL="171450" lvl="0" indent="-165100" algn="l" rtl="0">
              <a:spcBef>
                <a:spcPts val="0"/>
              </a:spcBef>
              <a:spcAft>
                <a:spcPts val="0"/>
              </a:spcAft>
              <a:buSzPts val="800"/>
              <a:buChar char="●"/>
            </a:pPr>
            <a:r>
              <a:rPr lang="en" sz="800"/>
              <a:t>Hazards</a:t>
            </a:r>
            <a:endParaRPr sz="800"/>
          </a:p>
          <a:p>
            <a:pPr marL="171450" lvl="0" indent="-165100" algn="l" rtl="0">
              <a:spcBef>
                <a:spcPts val="0"/>
              </a:spcBef>
              <a:spcAft>
                <a:spcPts val="0"/>
              </a:spcAft>
              <a:buSzPts val="800"/>
              <a:buChar char="●"/>
            </a:pPr>
            <a:r>
              <a:rPr lang="en" sz="800"/>
              <a:t>Development </a:t>
            </a:r>
            <a:endParaRPr sz="800"/>
          </a:p>
          <a:p>
            <a:pPr marL="171450" lvl="0" indent="-165100" algn="l" rtl="0">
              <a:spcBef>
                <a:spcPts val="0"/>
              </a:spcBef>
              <a:spcAft>
                <a:spcPts val="0"/>
              </a:spcAft>
              <a:buSzPts val="800"/>
              <a:buChar char="●"/>
            </a:pPr>
            <a:endParaRPr sz="800"/>
          </a:p>
        </p:txBody>
      </p:sp>
      <p:sp>
        <p:nvSpPr>
          <p:cNvPr id="1016" name="Google Shape;1016;p130">
            <a:extLst>
              <a:ext uri="{C183D7F6-B498-43B3-948B-1728B52AA6E4}">
                <adec:decorative xmlns:adec="http://schemas.microsoft.com/office/drawing/2017/decorative" val="1"/>
              </a:ext>
            </a:extLst>
          </p:cNvPr>
          <p:cNvSpPr/>
          <p:nvPr/>
        </p:nvSpPr>
        <p:spPr>
          <a:xfrm>
            <a:off x="7401500" y="1534863"/>
            <a:ext cx="1581000" cy="8820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30"/>
          <p:cNvSpPr txBox="1"/>
          <p:nvPr/>
        </p:nvSpPr>
        <p:spPr>
          <a:xfrm>
            <a:off x="7440800" y="1528047"/>
            <a:ext cx="1496400" cy="588900"/>
          </a:xfrm>
          <a:prstGeom prst="rect">
            <a:avLst/>
          </a:prstGeom>
          <a:noFill/>
          <a:ln>
            <a:noFill/>
          </a:ln>
        </p:spPr>
        <p:txBody>
          <a:bodyPr spcFirstLastPara="1" wrap="square" lIns="91425" tIns="91425" rIns="91425" bIns="91425" anchor="t" anchorCtr="0">
            <a:noAutofit/>
          </a:bodyPr>
          <a:lstStyle/>
          <a:p>
            <a:pPr marL="171450" lvl="0" indent="-165100" algn="l" rtl="0">
              <a:spcBef>
                <a:spcPts val="0"/>
              </a:spcBef>
              <a:spcAft>
                <a:spcPts val="0"/>
              </a:spcAft>
              <a:buSzPts val="800"/>
              <a:buChar char="●"/>
            </a:pPr>
            <a:r>
              <a:rPr lang="en" sz="800">
                <a:highlight>
                  <a:srgbClr val="FFFF00"/>
                </a:highlight>
              </a:rPr>
              <a:t>Headlines in local news</a:t>
            </a:r>
            <a:endParaRPr sz="800">
              <a:highlight>
                <a:srgbClr val="FFFF00"/>
              </a:highlight>
            </a:endParaRPr>
          </a:p>
          <a:p>
            <a:pPr marL="171450" lvl="0" indent="-165100" algn="l" rtl="0">
              <a:spcBef>
                <a:spcPts val="0"/>
              </a:spcBef>
              <a:spcAft>
                <a:spcPts val="0"/>
              </a:spcAft>
              <a:buSzPts val="800"/>
              <a:buChar char="●"/>
            </a:pPr>
            <a:r>
              <a:rPr lang="en" sz="800"/>
              <a:t>Search endangered or threatened species in your area</a:t>
            </a:r>
            <a:endParaRPr sz="800"/>
          </a:p>
          <a:p>
            <a:pPr marL="457200" lvl="0" indent="0" algn="l" rtl="0">
              <a:spcBef>
                <a:spcPts val="0"/>
              </a:spcBef>
              <a:spcAft>
                <a:spcPts val="0"/>
              </a:spcAft>
              <a:buNone/>
            </a:pPr>
            <a:endParaRPr sz="800"/>
          </a:p>
        </p:txBody>
      </p:sp>
      <p:sp>
        <p:nvSpPr>
          <p:cNvPr id="1018" name="Google Shape;1018;p130">
            <a:extLst>
              <a:ext uri="{C183D7F6-B498-43B3-948B-1728B52AA6E4}">
                <adec:decorative xmlns:adec="http://schemas.microsoft.com/office/drawing/2017/decorative" val="1"/>
              </a:ext>
            </a:extLst>
          </p:cNvPr>
          <p:cNvSpPr/>
          <p:nvPr/>
        </p:nvSpPr>
        <p:spPr>
          <a:xfrm>
            <a:off x="368275" y="2376675"/>
            <a:ext cx="1581000"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30">
            <a:extLst>
              <a:ext uri="{C183D7F6-B498-43B3-948B-1728B52AA6E4}">
                <adec:decorative xmlns:adec="http://schemas.microsoft.com/office/drawing/2017/decorative" val="1"/>
              </a:ext>
            </a:extLst>
          </p:cNvPr>
          <p:cNvSpPr txBox="1"/>
          <p:nvPr/>
        </p:nvSpPr>
        <p:spPr>
          <a:xfrm>
            <a:off x="420150" y="2372550"/>
            <a:ext cx="14964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dirty="0">
                <a:solidFill>
                  <a:schemeClr val="hlink"/>
                </a:solidFill>
                <a:hlinkClick r:id="rId3"/>
              </a:rPr>
              <a:t>Sandhill Crane Festival</a:t>
            </a:r>
            <a:r>
              <a:rPr lang="en" sz="900" dirty="0"/>
              <a:t> in Othello, Washington</a:t>
            </a:r>
            <a:endParaRPr sz="900" dirty="0"/>
          </a:p>
        </p:txBody>
      </p:sp>
      <p:sp>
        <p:nvSpPr>
          <p:cNvPr id="1022" name="Google Shape;1022;p130">
            <a:extLst>
              <a:ext uri="{C183D7F6-B498-43B3-948B-1728B52AA6E4}">
                <adec:decorative xmlns:adec="http://schemas.microsoft.com/office/drawing/2017/decorative" val="1"/>
              </a:ext>
            </a:extLst>
          </p:cNvPr>
          <p:cNvSpPr/>
          <p:nvPr/>
        </p:nvSpPr>
        <p:spPr>
          <a:xfrm>
            <a:off x="2100763" y="2376675"/>
            <a:ext cx="1581000"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30"/>
          <p:cNvSpPr txBox="1"/>
          <p:nvPr/>
        </p:nvSpPr>
        <p:spPr>
          <a:xfrm>
            <a:off x="2100763" y="2356200"/>
            <a:ext cx="14964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chemeClr val="hlink"/>
                </a:solidFill>
                <a:hlinkClick r:id="rId4"/>
              </a:rPr>
              <a:t>Agriculture - crops</a:t>
            </a:r>
            <a:r>
              <a:rPr lang="en" sz="900"/>
              <a:t> in the Mid-Columbia region</a:t>
            </a:r>
            <a:endParaRPr sz="900"/>
          </a:p>
        </p:txBody>
      </p:sp>
      <p:sp>
        <p:nvSpPr>
          <p:cNvPr id="1024" name="Google Shape;1024;p130">
            <a:extLst>
              <a:ext uri="{C183D7F6-B498-43B3-948B-1728B52AA6E4}">
                <adec:decorative xmlns:adec="http://schemas.microsoft.com/office/drawing/2017/decorative" val="1"/>
              </a:ext>
            </a:extLst>
          </p:cNvPr>
          <p:cNvSpPr/>
          <p:nvPr/>
        </p:nvSpPr>
        <p:spPr>
          <a:xfrm>
            <a:off x="3875550" y="2396575"/>
            <a:ext cx="1581000"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30"/>
          <p:cNvSpPr txBox="1"/>
          <p:nvPr/>
        </p:nvSpPr>
        <p:spPr>
          <a:xfrm>
            <a:off x="3900775" y="2396575"/>
            <a:ext cx="14964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solidFill>
                  <a:schemeClr val="hlink"/>
                </a:solidFill>
                <a:hlinkClick r:id="rId5"/>
              </a:rPr>
              <a:t>Coastal erosion in the Arctic</a:t>
            </a: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p:txBody>
      </p:sp>
      <p:sp>
        <p:nvSpPr>
          <p:cNvPr id="1049" name="Google Shape;1049;p130">
            <a:extLst>
              <a:ext uri="{C183D7F6-B498-43B3-948B-1728B52AA6E4}">
                <adec:decorative xmlns:adec="http://schemas.microsoft.com/office/drawing/2017/decorative" val="1"/>
              </a:ext>
            </a:extLst>
          </p:cNvPr>
          <p:cNvSpPr/>
          <p:nvPr/>
        </p:nvSpPr>
        <p:spPr>
          <a:xfrm>
            <a:off x="5658175" y="2386850"/>
            <a:ext cx="1581000"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0"/>
          <p:cNvSpPr txBox="1"/>
          <p:nvPr/>
        </p:nvSpPr>
        <p:spPr>
          <a:xfrm>
            <a:off x="5660350" y="2342188"/>
            <a:ext cx="1558500" cy="50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u="sng">
                <a:solidFill>
                  <a:schemeClr val="hlink"/>
                </a:solidFill>
                <a:hlinkClick r:id="rId6"/>
              </a:rPr>
              <a:t>American Samoa coral destruction after tsunami  </a:t>
            </a:r>
            <a:endParaRPr sz="900">
              <a:solidFill>
                <a:schemeClr val="dk1"/>
              </a:solidFill>
            </a:endParaRPr>
          </a:p>
        </p:txBody>
      </p:sp>
      <p:sp>
        <p:nvSpPr>
          <p:cNvPr id="1050" name="Google Shape;1050;p130">
            <a:extLst>
              <a:ext uri="{C183D7F6-B498-43B3-948B-1728B52AA6E4}">
                <adec:decorative xmlns:adec="http://schemas.microsoft.com/office/drawing/2017/decorative" val="1"/>
              </a:ext>
            </a:extLst>
          </p:cNvPr>
          <p:cNvSpPr/>
          <p:nvPr/>
        </p:nvSpPr>
        <p:spPr>
          <a:xfrm>
            <a:off x="7378588" y="2421113"/>
            <a:ext cx="1673462"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solidFill>
                  <a:schemeClr val="accent5"/>
                </a:solidFill>
              </a:rPr>
              <a:t>https://wdfw.wa.gov/species-habitats/species/centrocercus-urophasianus</a:t>
            </a:r>
            <a:endParaRPr sz="900" dirty="0">
              <a:solidFill>
                <a:schemeClr val="accent5"/>
              </a:solidFill>
            </a:endParaRPr>
          </a:p>
        </p:txBody>
      </p:sp>
      <p:sp>
        <p:nvSpPr>
          <p:cNvPr id="1020" name="Google Shape;1020;p130">
            <a:extLst>
              <a:ext uri="{C183D7F6-B498-43B3-948B-1728B52AA6E4}">
                <adec:decorative xmlns:adec="http://schemas.microsoft.com/office/drawing/2017/decorative" val="1"/>
              </a:ext>
            </a:extLst>
          </p:cNvPr>
          <p:cNvSpPr/>
          <p:nvPr/>
        </p:nvSpPr>
        <p:spPr>
          <a:xfrm>
            <a:off x="351900" y="2978325"/>
            <a:ext cx="1581000" cy="8994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30"/>
          <p:cNvSpPr txBox="1"/>
          <p:nvPr/>
        </p:nvSpPr>
        <p:spPr>
          <a:xfrm>
            <a:off x="410600" y="2925600"/>
            <a:ext cx="14964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Question: Why is Othello a “rest stop” on the sandhill crane migrations from Alaska and California?</a:t>
            </a:r>
            <a:endParaRPr sz="800"/>
          </a:p>
        </p:txBody>
      </p:sp>
      <p:sp>
        <p:nvSpPr>
          <p:cNvPr id="1057" name="Google Shape;1057;p130">
            <a:extLst>
              <a:ext uri="{C183D7F6-B498-43B3-948B-1728B52AA6E4}">
                <adec:decorative xmlns:adec="http://schemas.microsoft.com/office/drawing/2017/decorative" val="1"/>
              </a:ext>
            </a:extLst>
          </p:cNvPr>
          <p:cNvSpPr/>
          <p:nvPr/>
        </p:nvSpPr>
        <p:spPr>
          <a:xfrm>
            <a:off x="1537625" y="2597338"/>
            <a:ext cx="602370" cy="50851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0">
            <a:extLst>
              <a:ext uri="{C183D7F6-B498-43B3-948B-1728B52AA6E4}">
                <adec:decorative xmlns:adec="http://schemas.microsoft.com/office/drawing/2017/decorative" val="1"/>
              </a:ext>
            </a:extLst>
          </p:cNvPr>
          <p:cNvSpPr txBox="1"/>
          <p:nvPr/>
        </p:nvSpPr>
        <p:spPr>
          <a:xfrm>
            <a:off x="1577813" y="2704450"/>
            <a:ext cx="5220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dirty="0"/>
              <a:t>NGSS?</a:t>
            </a:r>
            <a:endParaRPr sz="700" dirty="0"/>
          </a:p>
        </p:txBody>
      </p:sp>
      <p:sp>
        <p:nvSpPr>
          <p:cNvPr id="1059" name="Google Shape;1059;p130">
            <a:extLst>
              <a:ext uri="{C183D7F6-B498-43B3-948B-1728B52AA6E4}">
                <adec:decorative xmlns:adec="http://schemas.microsoft.com/office/drawing/2017/decorative" val="1"/>
              </a:ext>
            </a:extLst>
          </p:cNvPr>
          <p:cNvSpPr/>
          <p:nvPr/>
        </p:nvSpPr>
        <p:spPr>
          <a:xfrm>
            <a:off x="3256750" y="2597338"/>
            <a:ext cx="602370" cy="50851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0">
            <a:extLst>
              <a:ext uri="{C183D7F6-B498-43B3-948B-1728B52AA6E4}">
                <adec:decorative xmlns:adec="http://schemas.microsoft.com/office/drawing/2017/decorative" val="1"/>
              </a:ext>
            </a:extLst>
          </p:cNvPr>
          <p:cNvSpPr txBox="1"/>
          <p:nvPr/>
        </p:nvSpPr>
        <p:spPr>
          <a:xfrm>
            <a:off x="3296938" y="2704450"/>
            <a:ext cx="5220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NGSS?</a:t>
            </a:r>
            <a:endParaRPr sz="700"/>
          </a:p>
        </p:txBody>
      </p:sp>
      <p:sp>
        <p:nvSpPr>
          <p:cNvPr id="1061" name="Google Shape;1061;p130">
            <a:extLst>
              <a:ext uri="{C183D7F6-B498-43B3-948B-1728B52AA6E4}">
                <adec:decorative xmlns:adec="http://schemas.microsoft.com/office/drawing/2017/decorative" val="1"/>
              </a:ext>
            </a:extLst>
          </p:cNvPr>
          <p:cNvSpPr/>
          <p:nvPr/>
        </p:nvSpPr>
        <p:spPr>
          <a:xfrm>
            <a:off x="5069575" y="2663163"/>
            <a:ext cx="602370" cy="50851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0">
            <a:extLst>
              <a:ext uri="{C183D7F6-B498-43B3-948B-1728B52AA6E4}">
                <adec:decorative xmlns:adec="http://schemas.microsoft.com/office/drawing/2017/decorative" val="1"/>
              </a:ext>
            </a:extLst>
          </p:cNvPr>
          <p:cNvSpPr txBox="1"/>
          <p:nvPr/>
        </p:nvSpPr>
        <p:spPr>
          <a:xfrm>
            <a:off x="5109763" y="2770275"/>
            <a:ext cx="5220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NGSS?</a:t>
            </a:r>
            <a:endParaRPr sz="700"/>
          </a:p>
        </p:txBody>
      </p:sp>
      <p:sp>
        <p:nvSpPr>
          <p:cNvPr id="1063" name="Google Shape;1063;p130">
            <a:extLst>
              <a:ext uri="{C183D7F6-B498-43B3-948B-1728B52AA6E4}">
                <adec:decorative xmlns:adec="http://schemas.microsoft.com/office/drawing/2017/decorative" val="1"/>
              </a:ext>
            </a:extLst>
          </p:cNvPr>
          <p:cNvSpPr/>
          <p:nvPr/>
        </p:nvSpPr>
        <p:spPr>
          <a:xfrm>
            <a:off x="6882400" y="2670325"/>
            <a:ext cx="602370" cy="508518"/>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30">
            <a:extLst>
              <a:ext uri="{C183D7F6-B498-43B3-948B-1728B52AA6E4}">
                <adec:decorative xmlns:adec="http://schemas.microsoft.com/office/drawing/2017/decorative" val="1"/>
              </a:ext>
            </a:extLst>
          </p:cNvPr>
          <p:cNvSpPr txBox="1"/>
          <p:nvPr/>
        </p:nvSpPr>
        <p:spPr>
          <a:xfrm>
            <a:off x="6922588" y="2777438"/>
            <a:ext cx="522000" cy="29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NGSS?</a:t>
            </a:r>
            <a:endParaRPr sz="700"/>
          </a:p>
        </p:txBody>
      </p:sp>
      <p:sp>
        <p:nvSpPr>
          <p:cNvPr id="1023" name="Google Shape;1023;p130">
            <a:extLst>
              <a:ext uri="{C183D7F6-B498-43B3-948B-1728B52AA6E4}">
                <adec:decorative xmlns:adec="http://schemas.microsoft.com/office/drawing/2017/decorative" val="1"/>
              </a:ext>
            </a:extLst>
          </p:cNvPr>
          <p:cNvSpPr/>
          <p:nvPr/>
        </p:nvSpPr>
        <p:spPr>
          <a:xfrm>
            <a:off x="2123288" y="2978325"/>
            <a:ext cx="1581000" cy="8994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0"/>
          <p:cNvSpPr txBox="1"/>
          <p:nvPr/>
        </p:nvSpPr>
        <p:spPr>
          <a:xfrm>
            <a:off x="2164213" y="2953100"/>
            <a:ext cx="14964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Question: How does an arid region become a vegetable growing oasis?</a:t>
            </a:r>
            <a:endParaRPr sz="800"/>
          </a:p>
        </p:txBody>
      </p:sp>
      <p:sp>
        <p:nvSpPr>
          <p:cNvPr id="1037" name="Google Shape;1037;p130">
            <a:extLst>
              <a:ext uri="{C183D7F6-B498-43B3-948B-1728B52AA6E4}">
                <adec:decorative xmlns:adec="http://schemas.microsoft.com/office/drawing/2017/decorative" val="1"/>
              </a:ext>
            </a:extLst>
          </p:cNvPr>
          <p:cNvSpPr/>
          <p:nvPr/>
        </p:nvSpPr>
        <p:spPr>
          <a:xfrm>
            <a:off x="3901775" y="2985475"/>
            <a:ext cx="1581000" cy="8994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0"/>
          <p:cNvSpPr txBox="1"/>
          <p:nvPr/>
        </p:nvSpPr>
        <p:spPr>
          <a:xfrm>
            <a:off x="3920538" y="2977700"/>
            <a:ext cx="14964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Question:</a:t>
            </a:r>
            <a:r>
              <a:rPr lang="en" sz="800" u="sng">
                <a:solidFill>
                  <a:schemeClr val="hlink"/>
                </a:solidFill>
                <a:hlinkClick r:id="rId7"/>
              </a:rPr>
              <a:t> How is the land changing? </a:t>
            </a:r>
            <a:endParaRPr sz="800"/>
          </a:p>
          <a:p>
            <a:pPr marL="0" lvl="0" indent="0" algn="l" rtl="0">
              <a:spcBef>
                <a:spcPts val="0"/>
              </a:spcBef>
              <a:spcAft>
                <a:spcPts val="0"/>
              </a:spcAft>
              <a:buNone/>
            </a:pPr>
            <a:r>
              <a:rPr lang="en" sz="800"/>
              <a:t>What solutions should be considered?</a:t>
            </a:r>
            <a:endParaRPr sz="800"/>
          </a:p>
          <a:p>
            <a:pPr marL="0" lvl="0" indent="0" algn="l" rtl="0">
              <a:spcBef>
                <a:spcPts val="0"/>
              </a:spcBef>
              <a:spcAft>
                <a:spcPts val="0"/>
              </a:spcAft>
              <a:buNone/>
            </a:pPr>
            <a:endParaRPr sz="800"/>
          </a:p>
          <a:p>
            <a:pPr marL="0" lvl="0" indent="0" algn="l" rtl="0">
              <a:spcBef>
                <a:spcPts val="0"/>
              </a:spcBef>
              <a:spcAft>
                <a:spcPts val="0"/>
              </a:spcAft>
              <a:buNone/>
            </a:pPr>
            <a:endParaRPr sz="800"/>
          </a:p>
        </p:txBody>
      </p:sp>
      <p:sp>
        <p:nvSpPr>
          <p:cNvPr id="1041" name="Google Shape;1041;p130">
            <a:extLst>
              <a:ext uri="{C183D7F6-B498-43B3-948B-1728B52AA6E4}">
                <adec:decorative xmlns:adec="http://schemas.microsoft.com/office/drawing/2017/decorative" val="1"/>
              </a:ext>
            </a:extLst>
          </p:cNvPr>
          <p:cNvSpPr/>
          <p:nvPr/>
        </p:nvSpPr>
        <p:spPr>
          <a:xfrm>
            <a:off x="5688088" y="2991850"/>
            <a:ext cx="1581000" cy="8994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0"/>
          <p:cNvSpPr txBox="1"/>
          <p:nvPr/>
        </p:nvSpPr>
        <p:spPr>
          <a:xfrm>
            <a:off x="5676875" y="2951163"/>
            <a:ext cx="14964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Question:How can our community mitigate the  destruction of  coral in American Samoa?</a:t>
            </a:r>
            <a:endParaRPr sz="800"/>
          </a:p>
        </p:txBody>
      </p:sp>
      <p:sp>
        <p:nvSpPr>
          <p:cNvPr id="1045" name="Google Shape;1045;p130">
            <a:extLst>
              <a:ext uri="{C183D7F6-B498-43B3-948B-1728B52AA6E4}">
                <adec:decorative xmlns:adec="http://schemas.microsoft.com/office/drawing/2017/decorative" val="1"/>
              </a:ext>
            </a:extLst>
          </p:cNvPr>
          <p:cNvSpPr/>
          <p:nvPr/>
        </p:nvSpPr>
        <p:spPr>
          <a:xfrm>
            <a:off x="7448863" y="3010013"/>
            <a:ext cx="1581000" cy="8994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0"/>
          <p:cNvSpPr txBox="1"/>
          <p:nvPr/>
        </p:nvSpPr>
        <p:spPr>
          <a:xfrm>
            <a:off x="7474425" y="2966613"/>
            <a:ext cx="14964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Question: Why are sage grouse threatened in Tri-Cities and what can be done to support recovery?</a:t>
            </a:r>
            <a:endParaRPr sz="800"/>
          </a:p>
        </p:txBody>
      </p:sp>
      <p:sp>
        <p:nvSpPr>
          <p:cNvPr id="1031" name="Google Shape;1031;p130">
            <a:extLst>
              <a:ext uri="{C183D7F6-B498-43B3-948B-1728B52AA6E4}">
                <adec:decorative xmlns:adec="http://schemas.microsoft.com/office/drawing/2017/decorative" val="1"/>
              </a:ext>
            </a:extLst>
          </p:cNvPr>
          <p:cNvSpPr/>
          <p:nvPr/>
        </p:nvSpPr>
        <p:spPr>
          <a:xfrm>
            <a:off x="345150" y="3890475"/>
            <a:ext cx="1581000"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0"/>
          <p:cNvSpPr txBox="1"/>
          <p:nvPr/>
        </p:nvSpPr>
        <p:spPr>
          <a:xfrm>
            <a:off x="328800" y="3868325"/>
            <a:ext cx="16791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What community resources can you leverage?</a:t>
            </a:r>
            <a:endParaRPr sz="900"/>
          </a:p>
        </p:txBody>
      </p:sp>
      <p:sp>
        <p:nvSpPr>
          <p:cNvPr id="1035" name="Google Shape;1035;p130">
            <a:extLst>
              <a:ext uri="{C183D7F6-B498-43B3-948B-1728B52AA6E4}">
                <adec:decorative xmlns:adec="http://schemas.microsoft.com/office/drawing/2017/decorative" val="1"/>
              </a:ext>
            </a:extLst>
          </p:cNvPr>
          <p:cNvSpPr/>
          <p:nvPr/>
        </p:nvSpPr>
        <p:spPr>
          <a:xfrm>
            <a:off x="2119913" y="3865525"/>
            <a:ext cx="1581000"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0"/>
          <p:cNvSpPr txBox="1"/>
          <p:nvPr/>
        </p:nvSpPr>
        <p:spPr>
          <a:xfrm>
            <a:off x="2105413" y="3843375"/>
            <a:ext cx="16791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What community resources can you leverage?</a:t>
            </a:r>
            <a:endParaRPr sz="900"/>
          </a:p>
        </p:txBody>
      </p:sp>
      <p:sp>
        <p:nvSpPr>
          <p:cNvPr id="1039" name="Google Shape;1039;p130">
            <a:extLst>
              <a:ext uri="{C183D7F6-B498-43B3-948B-1728B52AA6E4}">
                <adec:decorative xmlns:adec="http://schemas.microsoft.com/office/drawing/2017/decorative" val="1"/>
              </a:ext>
            </a:extLst>
          </p:cNvPr>
          <p:cNvSpPr/>
          <p:nvPr/>
        </p:nvSpPr>
        <p:spPr>
          <a:xfrm>
            <a:off x="3898400" y="3872675"/>
            <a:ext cx="1581000"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0"/>
          <p:cNvSpPr txBox="1"/>
          <p:nvPr/>
        </p:nvSpPr>
        <p:spPr>
          <a:xfrm>
            <a:off x="3896763" y="3863988"/>
            <a:ext cx="16791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What community resources can you leverage?</a:t>
            </a:r>
            <a:endParaRPr sz="900"/>
          </a:p>
        </p:txBody>
      </p:sp>
      <p:sp>
        <p:nvSpPr>
          <p:cNvPr id="1043" name="Google Shape;1043;p130">
            <a:extLst>
              <a:ext uri="{C183D7F6-B498-43B3-948B-1728B52AA6E4}">
                <adec:decorative xmlns:adec="http://schemas.microsoft.com/office/drawing/2017/decorative" val="1"/>
              </a:ext>
            </a:extLst>
          </p:cNvPr>
          <p:cNvSpPr/>
          <p:nvPr/>
        </p:nvSpPr>
        <p:spPr>
          <a:xfrm>
            <a:off x="5684713" y="3879050"/>
            <a:ext cx="1581000"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0"/>
          <p:cNvSpPr txBox="1"/>
          <p:nvPr/>
        </p:nvSpPr>
        <p:spPr>
          <a:xfrm>
            <a:off x="5658013" y="3843375"/>
            <a:ext cx="16791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What community resources can you leverage?</a:t>
            </a:r>
            <a:endParaRPr sz="900"/>
          </a:p>
        </p:txBody>
      </p:sp>
      <p:sp>
        <p:nvSpPr>
          <p:cNvPr id="1047" name="Google Shape;1047;p130">
            <a:extLst>
              <a:ext uri="{C183D7F6-B498-43B3-948B-1728B52AA6E4}">
                <adec:decorative xmlns:adec="http://schemas.microsoft.com/office/drawing/2017/decorative" val="1"/>
              </a:ext>
            </a:extLst>
          </p:cNvPr>
          <p:cNvSpPr/>
          <p:nvPr/>
        </p:nvSpPr>
        <p:spPr>
          <a:xfrm>
            <a:off x="7445488" y="3897213"/>
            <a:ext cx="1581000" cy="5889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0"/>
          <p:cNvSpPr txBox="1"/>
          <p:nvPr/>
        </p:nvSpPr>
        <p:spPr>
          <a:xfrm>
            <a:off x="7429138" y="3843363"/>
            <a:ext cx="16791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What community resources can you leverage?</a:t>
            </a:r>
            <a:endParaRPr sz="900"/>
          </a:p>
        </p:txBody>
      </p:sp>
      <p:sp>
        <p:nvSpPr>
          <p:cNvPr id="1051" name="Google Shape;1051;p130"/>
          <p:cNvSpPr/>
          <p:nvPr/>
        </p:nvSpPr>
        <p:spPr>
          <a:xfrm>
            <a:off x="341450" y="4466225"/>
            <a:ext cx="1581000" cy="3270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600"/>
              <a:t>Farmers, guides, refuges, aviary, ….</a:t>
            </a:r>
            <a:endParaRPr sz="600"/>
          </a:p>
        </p:txBody>
      </p:sp>
      <p:sp>
        <p:nvSpPr>
          <p:cNvPr id="1054" name="Google Shape;1054;p130"/>
          <p:cNvSpPr/>
          <p:nvPr/>
        </p:nvSpPr>
        <p:spPr>
          <a:xfrm>
            <a:off x="3895325" y="4467388"/>
            <a:ext cx="1581000" cy="3270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600"/>
              <a:t>.Local experts, village elders, agencies,</a:t>
            </a:r>
            <a:endParaRPr sz="600"/>
          </a:p>
        </p:txBody>
      </p:sp>
      <p:sp>
        <p:nvSpPr>
          <p:cNvPr id="1053" name="Google Shape;1053;p130">
            <a:extLst>
              <a:ext uri="{C183D7F6-B498-43B3-948B-1728B52AA6E4}">
                <adec:decorative xmlns:adec="http://schemas.microsoft.com/office/drawing/2017/decorative" val="1"/>
              </a:ext>
            </a:extLst>
          </p:cNvPr>
          <p:cNvSpPr/>
          <p:nvPr/>
        </p:nvSpPr>
        <p:spPr>
          <a:xfrm>
            <a:off x="2119925" y="4466225"/>
            <a:ext cx="1581000" cy="3270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1055" name="Google Shape;1055;p130">
            <a:extLst>
              <a:ext uri="{C183D7F6-B498-43B3-948B-1728B52AA6E4}">
                <adec:decorative xmlns:adec="http://schemas.microsoft.com/office/drawing/2017/decorative" val="1"/>
              </a:ext>
            </a:extLst>
          </p:cNvPr>
          <p:cNvSpPr/>
          <p:nvPr/>
        </p:nvSpPr>
        <p:spPr>
          <a:xfrm>
            <a:off x="5671950" y="4471225"/>
            <a:ext cx="1581000" cy="3270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600"/>
              <a:t>.</a:t>
            </a:r>
            <a:endParaRPr sz="600"/>
          </a:p>
        </p:txBody>
      </p:sp>
      <p:sp>
        <p:nvSpPr>
          <p:cNvPr id="1056" name="Google Shape;1056;p130">
            <a:extLst>
              <a:ext uri="{C183D7F6-B498-43B3-948B-1728B52AA6E4}">
                <adec:decorative xmlns:adec="http://schemas.microsoft.com/office/drawing/2017/decorative" val="1"/>
              </a:ext>
            </a:extLst>
          </p:cNvPr>
          <p:cNvSpPr/>
          <p:nvPr/>
        </p:nvSpPr>
        <p:spPr>
          <a:xfrm>
            <a:off x="7471050" y="4466225"/>
            <a:ext cx="1581000" cy="327000"/>
          </a:xfrm>
          <a:prstGeom prst="downArrowCallout">
            <a:avLst>
              <a:gd name="adj1" fmla="val 25000"/>
              <a:gd name="adj2" fmla="val 25000"/>
              <a:gd name="adj3" fmla="val 25000"/>
              <a:gd name="adj4" fmla="val 6497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p>
        </p:txBody>
      </p:sp>
      <p:sp>
        <p:nvSpPr>
          <p:cNvPr id="1069" name="Google Shape;1069;p130">
            <a:extLst>
              <a:ext uri="{C183D7F6-B498-43B3-948B-1728B52AA6E4}">
                <adec:decorative xmlns:adec="http://schemas.microsoft.com/office/drawing/2017/decorative" val="1"/>
              </a:ext>
            </a:extLst>
          </p:cNvPr>
          <p:cNvSpPr txBox="1">
            <a:spLocks noGrp="1"/>
          </p:cNvSpPr>
          <p:nvPr>
            <p:ph type="sldNum" idx="12"/>
          </p:nvPr>
        </p:nvSpPr>
        <p:spPr>
          <a:xfrm>
            <a:off x="410603" y="268162"/>
            <a:ext cx="585000" cy="273900"/>
          </a:xfrm>
          <a:prstGeom prst="rect">
            <a:avLst/>
          </a:prstGeom>
          <a:solidFill>
            <a:srgbClr val="000000"/>
          </a:solid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88</a:t>
            </a:fld>
            <a:endParaRPr/>
          </a:p>
        </p:txBody>
      </p:sp>
      <p:sp>
        <p:nvSpPr>
          <p:cNvPr id="1033" name="Google Shape;1033;p130">
            <a:extLst>
              <a:ext uri="{C183D7F6-B498-43B3-948B-1728B52AA6E4}">
                <adec:decorative xmlns:adec="http://schemas.microsoft.com/office/drawing/2017/decorative" val="1"/>
              </a:ext>
            </a:extLst>
          </p:cNvPr>
          <p:cNvSpPr/>
          <p:nvPr/>
        </p:nvSpPr>
        <p:spPr>
          <a:xfrm>
            <a:off x="1112520" y="4747075"/>
            <a:ext cx="7284720" cy="431719"/>
          </a:xfrm>
          <a:prstGeom prst="wave">
            <a:avLst>
              <a:gd name="adj1" fmla="val 125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0"/>
          <p:cNvSpPr txBox="1"/>
          <p:nvPr/>
        </p:nvSpPr>
        <p:spPr>
          <a:xfrm>
            <a:off x="446550" y="4750275"/>
            <a:ext cx="8250900" cy="24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t>Continue to Develop Unit and Lessons that will support NGSS  </a:t>
            </a:r>
            <a:endParaRPr sz="15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6" name="Google Shape;1076;p131" descr="Reaching the Goal Will Require &#10;that We Change:"/>
          <p:cNvSpPr txBox="1">
            <a:spLocks noGrp="1"/>
          </p:cNvSpPr>
          <p:nvPr>
            <p:ph type="title"/>
          </p:nvPr>
        </p:nvSpPr>
        <p:spPr>
          <a:xfrm>
            <a:off x="457200" y="653277"/>
            <a:ext cx="8229600" cy="1085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1481AA"/>
              </a:buClr>
              <a:buSzPts val="3240"/>
              <a:buFont typeface="Century Gothic"/>
              <a:buNone/>
            </a:pPr>
            <a:r>
              <a:rPr lang="en" sz="3240" dirty="0"/>
              <a:t>Reaching the Goal Will Require </a:t>
            </a:r>
            <a:br>
              <a:rPr lang="en" sz="3240" dirty="0"/>
            </a:br>
            <a:r>
              <a:rPr lang="en" sz="3240" dirty="0"/>
              <a:t>that We Change:</a:t>
            </a:r>
            <a:br>
              <a:rPr lang="en" sz="3240" dirty="0"/>
            </a:br>
            <a:endParaRPr sz="3240" dirty="0"/>
          </a:p>
        </p:txBody>
      </p:sp>
      <p:sp>
        <p:nvSpPr>
          <p:cNvPr id="1077" name="Google Shape;1077;p131"/>
          <p:cNvSpPr txBox="1">
            <a:spLocks noGrp="1"/>
          </p:cNvSpPr>
          <p:nvPr>
            <p:ph type="body" idx="1"/>
          </p:nvPr>
        </p:nvSpPr>
        <p:spPr>
          <a:xfrm>
            <a:off x="419848" y="1782272"/>
            <a:ext cx="8229600" cy="23073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SzPts val="2800"/>
              <a:buFont typeface="Noto Sans Symbols"/>
              <a:buChar char="▪"/>
            </a:pPr>
            <a:r>
              <a:rPr lang="en" sz="2800"/>
              <a:t>The way we teach</a:t>
            </a:r>
            <a:endParaRPr/>
          </a:p>
          <a:p>
            <a:pPr marL="342900" lvl="0" indent="-342900" algn="ctr" rtl="0">
              <a:spcBef>
                <a:spcPts val="1000"/>
              </a:spcBef>
              <a:spcAft>
                <a:spcPts val="0"/>
              </a:spcAft>
              <a:buSzPts val="2800"/>
              <a:buFont typeface="Noto Sans Symbols"/>
              <a:buChar char="▪"/>
            </a:pPr>
            <a:r>
              <a:rPr lang="en" sz="2800"/>
              <a:t>What we teach</a:t>
            </a:r>
            <a:endParaRPr/>
          </a:p>
          <a:p>
            <a:pPr marL="342900" lvl="0" indent="-342900" algn="ctr" rtl="0">
              <a:spcBef>
                <a:spcPts val="1000"/>
              </a:spcBef>
              <a:spcAft>
                <a:spcPts val="0"/>
              </a:spcAft>
              <a:buSzPts val="2800"/>
              <a:buFont typeface="Noto Sans Symbols"/>
              <a:buChar char="▪"/>
            </a:pPr>
            <a:r>
              <a:rPr lang="en" sz="2800"/>
              <a:t>How we assess students</a:t>
            </a:r>
            <a:endParaRPr/>
          </a:p>
          <a:p>
            <a:pPr marL="342900" lvl="0" indent="-342900" algn="ctr" rtl="0">
              <a:spcBef>
                <a:spcPts val="1000"/>
              </a:spcBef>
              <a:spcAft>
                <a:spcPts val="0"/>
              </a:spcAft>
              <a:buSzPts val="2800"/>
              <a:buFont typeface="Noto Sans Symbols"/>
              <a:buChar char="▪"/>
            </a:pPr>
            <a:r>
              <a:rPr lang="en" sz="2800"/>
              <a:t>How we do Professional Learning</a:t>
            </a:r>
            <a:endParaRPr sz="2800"/>
          </a:p>
          <a:p>
            <a:pPr marL="342900" lvl="0" indent="-342900" algn="ctr" rtl="0">
              <a:spcBef>
                <a:spcPts val="1000"/>
              </a:spcBef>
              <a:spcAft>
                <a:spcPts val="0"/>
              </a:spcAft>
              <a:buSzPts val="2800"/>
              <a:buFont typeface="Noto Sans Symbols"/>
              <a:buChar char="▪"/>
            </a:pPr>
            <a:r>
              <a:rPr lang="en" sz="2800"/>
              <a:t>How we prepare future teachers</a:t>
            </a:r>
            <a:endParaRPr/>
          </a:p>
        </p:txBody>
      </p:sp>
      <p:sp>
        <p:nvSpPr>
          <p:cNvPr id="1078" name="Google Shape;1078;p131"/>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1"/>
          <p:cNvSpPr txBox="1">
            <a:spLocks noGrp="1"/>
          </p:cNvSpPr>
          <p:nvPr>
            <p:ph type="title"/>
          </p:nvPr>
        </p:nvSpPr>
        <p:spPr>
          <a:xfrm>
            <a:off x="1717630" y="508289"/>
            <a:ext cx="7024800" cy="8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A Starting Point ~ 2009</a:t>
            </a:r>
            <a:endParaRPr/>
          </a:p>
        </p:txBody>
      </p:sp>
      <p:sp>
        <p:nvSpPr>
          <p:cNvPr id="348" name="Google Shape;348;p51"/>
          <p:cNvSpPr txBox="1">
            <a:spLocks noGrp="1"/>
          </p:cNvSpPr>
          <p:nvPr>
            <p:ph type="body" idx="1"/>
          </p:nvPr>
        </p:nvSpPr>
        <p:spPr>
          <a:xfrm>
            <a:off x="1336616" y="1238482"/>
            <a:ext cx="7556400" cy="3761400"/>
          </a:xfrm>
          <a:prstGeom prst="rect">
            <a:avLst/>
          </a:prstGeom>
          <a:noFill/>
          <a:ln>
            <a:noFill/>
          </a:ln>
        </p:spPr>
        <p:txBody>
          <a:bodyPr spcFirstLastPara="1" wrap="square" lIns="91425" tIns="45700" rIns="91425" bIns="45700" anchor="t" anchorCtr="0">
            <a:noAutofit/>
          </a:bodyPr>
          <a:lstStyle/>
          <a:p>
            <a:pPr marL="342900" lvl="0" indent="-304800" algn="l" rtl="0">
              <a:lnSpc>
                <a:spcPct val="130000"/>
              </a:lnSpc>
              <a:spcBef>
                <a:spcPts val="0"/>
              </a:spcBef>
              <a:spcAft>
                <a:spcPts val="0"/>
              </a:spcAft>
              <a:buClr>
                <a:srgbClr val="666666"/>
              </a:buClr>
              <a:buSzPts val="2200"/>
              <a:buChar char="🠶"/>
            </a:pPr>
            <a:r>
              <a:rPr lang="en" sz="2200">
                <a:solidFill>
                  <a:srgbClr val="666666"/>
                </a:solidFill>
              </a:rPr>
              <a:t>“The Opportunity Equation”</a:t>
            </a:r>
            <a:br>
              <a:rPr lang="en" sz="2200">
                <a:solidFill>
                  <a:srgbClr val="666666"/>
                </a:solidFill>
              </a:rPr>
            </a:br>
            <a:r>
              <a:rPr lang="en" sz="2200">
                <a:solidFill>
                  <a:srgbClr val="666666"/>
                </a:solidFill>
              </a:rPr>
              <a:t> Published by Carnegie Foundation and    </a:t>
            </a:r>
            <a:br>
              <a:rPr lang="en" sz="2200">
                <a:solidFill>
                  <a:srgbClr val="666666"/>
                </a:solidFill>
              </a:rPr>
            </a:br>
            <a:r>
              <a:rPr lang="en" sz="2200">
                <a:solidFill>
                  <a:srgbClr val="666666"/>
                </a:solidFill>
              </a:rPr>
              <a:t> Institute for Advanced Studies</a:t>
            </a:r>
            <a:endParaRPr sz="2200">
              <a:solidFill>
                <a:srgbClr val="666666"/>
              </a:solidFill>
            </a:endParaRPr>
          </a:p>
          <a:p>
            <a:pPr marL="342900" lvl="0" indent="-304800" algn="l" rtl="0">
              <a:lnSpc>
                <a:spcPct val="130000"/>
              </a:lnSpc>
              <a:spcBef>
                <a:spcPts val="1000"/>
              </a:spcBef>
              <a:spcAft>
                <a:spcPts val="0"/>
              </a:spcAft>
              <a:buClr>
                <a:srgbClr val="666666"/>
              </a:buClr>
              <a:buSzPts val="2200"/>
              <a:buChar char="🠶"/>
            </a:pPr>
            <a:r>
              <a:rPr lang="en" sz="2200">
                <a:solidFill>
                  <a:srgbClr val="666666"/>
                </a:solidFill>
              </a:rPr>
              <a:t>“Must dramatically change the way we teach science to our students”</a:t>
            </a:r>
            <a:endParaRPr sz="2200">
              <a:solidFill>
                <a:srgbClr val="666666"/>
              </a:solidFill>
            </a:endParaRPr>
          </a:p>
          <a:p>
            <a:pPr marL="342900" lvl="0" indent="-304800" algn="l" rtl="0">
              <a:lnSpc>
                <a:spcPct val="130000"/>
              </a:lnSpc>
              <a:spcBef>
                <a:spcPts val="1000"/>
              </a:spcBef>
              <a:spcAft>
                <a:spcPts val="0"/>
              </a:spcAft>
              <a:buClr>
                <a:srgbClr val="666666"/>
              </a:buClr>
              <a:buSzPts val="2200"/>
              <a:buChar char="🠶"/>
            </a:pPr>
            <a:r>
              <a:rPr lang="en" sz="2200">
                <a:solidFill>
                  <a:srgbClr val="666666"/>
                </a:solidFill>
              </a:rPr>
              <a:t>“Failing to provide a science education for our students will be the equivalent of a permanent economic recession.”</a:t>
            </a:r>
            <a:endParaRPr sz="2200">
              <a:solidFill>
                <a:srgbClr val="666666"/>
              </a:solidFill>
            </a:endParaRPr>
          </a:p>
        </p:txBody>
      </p:sp>
      <p:sp>
        <p:nvSpPr>
          <p:cNvPr id="349" name="Google Shape;349;p51">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2"/>
          <p:cNvSpPr txBox="1">
            <a:spLocks noGrp="1"/>
          </p:cNvSpPr>
          <p:nvPr>
            <p:ph type="title"/>
          </p:nvPr>
        </p:nvSpPr>
        <p:spPr>
          <a:xfrm>
            <a:off x="1435400" y="468075"/>
            <a:ext cx="7098900" cy="1266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
              <a:t>Linda Froschauer, past Editor, “Science and Children”</a:t>
            </a:r>
            <a:endParaRPr/>
          </a:p>
        </p:txBody>
      </p:sp>
      <p:sp>
        <p:nvSpPr>
          <p:cNvPr id="1084" name="Google Shape;1084;p132"/>
          <p:cNvSpPr txBox="1">
            <a:spLocks noGrp="1"/>
          </p:cNvSpPr>
          <p:nvPr>
            <p:ph type="body" idx="1"/>
          </p:nvPr>
        </p:nvSpPr>
        <p:spPr>
          <a:xfrm>
            <a:off x="1261264" y="2161371"/>
            <a:ext cx="6591900" cy="1821900"/>
          </a:xfrm>
          <a:prstGeom prst="rect">
            <a:avLst/>
          </a:prstGeom>
          <a:noFill/>
          <a:ln>
            <a:noFill/>
          </a:ln>
        </p:spPr>
        <p:txBody>
          <a:bodyPr spcFirstLastPara="1" wrap="square" lIns="91425" tIns="45700" rIns="91425" bIns="45700" anchor="t" anchorCtr="0">
            <a:noAutofit/>
          </a:bodyPr>
          <a:lstStyle/>
          <a:p>
            <a:pPr marL="68580" lvl="0" indent="0" algn="l" rtl="0">
              <a:lnSpc>
                <a:spcPct val="90000"/>
              </a:lnSpc>
              <a:spcBef>
                <a:spcPts val="0"/>
              </a:spcBef>
              <a:spcAft>
                <a:spcPts val="0"/>
              </a:spcAft>
              <a:buSzPts val="3200"/>
              <a:buNone/>
            </a:pPr>
            <a:r>
              <a:rPr lang="en" sz="3000"/>
              <a:t>“It is clear that where we are going and how we are going </a:t>
            </a:r>
            <a:br>
              <a:rPr lang="en" sz="3000"/>
            </a:br>
            <a:r>
              <a:rPr lang="en" sz="3000"/>
              <a:t>to get there has changed; </a:t>
            </a:r>
            <a:br>
              <a:rPr lang="en" sz="3000"/>
            </a:br>
            <a:r>
              <a:rPr lang="en" sz="3000"/>
              <a:t>the next steps are up to you.”</a:t>
            </a:r>
            <a:br>
              <a:rPr lang="en" sz="3200"/>
            </a:br>
            <a:endParaRPr sz="3200"/>
          </a:p>
        </p:txBody>
      </p:sp>
      <p:pic>
        <p:nvPicPr>
          <p:cNvPr id="1085" name="Google Shape;1085;p1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07015" y="1962139"/>
            <a:ext cx="1684455" cy="2245940"/>
          </a:xfrm>
          <a:prstGeom prst="rect">
            <a:avLst/>
          </a:prstGeom>
          <a:noFill/>
          <a:ln>
            <a:noFill/>
          </a:ln>
        </p:spPr>
      </p:pic>
      <p:sp>
        <p:nvSpPr>
          <p:cNvPr id="1086" name="Google Shape;1086;p132">
            <a:extLst>
              <a:ext uri="{C183D7F6-B498-43B3-948B-1728B52AA6E4}">
                <adec:decorative xmlns:adec="http://schemas.microsoft.com/office/drawing/2017/decorative" val="1"/>
              </a:ext>
            </a:extLst>
          </p:cNvPr>
          <p:cNvSpPr txBox="1">
            <a:spLocks noGrp="1"/>
          </p:cNvSpPr>
          <p:nvPr>
            <p:ph type="sldNum" idx="12"/>
          </p:nvPr>
        </p:nvSpPr>
        <p:spPr>
          <a:xfrm>
            <a:off x="511228" y="590837"/>
            <a:ext cx="585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90</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sp">
  <a:themeElements>
    <a:clrScheme name="Wisp">
      <a:dk1>
        <a:srgbClr val="000000"/>
      </a:dk1>
      <a:lt1>
        <a:srgbClr val="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1722</TotalTime>
  <Words>7420</Words>
  <Application>Microsoft Office PowerPoint</Application>
  <PresentationFormat>On-screen Show (16:9)</PresentationFormat>
  <Paragraphs>740</Paragraphs>
  <Slides>90</Slides>
  <Notes>90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90</vt:i4>
      </vt:variant>
    </vt:vector>
  </HeadingPairs>
  <TitlesOfParts>
    <vt:vector size="99" baseType="lpstr">
      <vt:lpstr>Century Gothic</vt:lpstr>
      <vt:lpstr>Noto Sans Symbols</vt:lpstr>
      <vt:lpstr>Tahoma</vt:lpstr>
      <vt:lpstr>Calibri</vt:lpstr>
      <vt:lpstr>Comfortaa</vt:lpstr>
      <vt:lpstr>Arial</vt:lpstr>
      <vt:lpstr>Simple Light</vt:lpstr>
      <vt:lpstr>Wisp</vt:lpstr>
      <vt:lpstr>Office Theme</vt:lpstr>
      <vt:lpstr>Introduction to the Science Standards  for Alaska Grades 3-5</vt:lpstr>
      <vt:lpstr>Facilitators</vt:lpstr>
      <vt:lpstr>Zoom Tips</vt:lpstr>
      <vt:lpstr>Zoom Norms </vt:lpstr>
      <vt:lpstr>Objectives </vt:lpstr>
      <vt:lpstr>Breakout Discussions </vt:lpstr>
      <vt:lpstr>When last standards were implemented:  </vt:lpstr>
      <vt:lpstr>Thinking… </vt:lpstr>
      <vt:lpstr>A Starting Point ~ 2009</vt:lpstr>
      <vt:lpstr>And then…</vt:lpstr>
      <vt:lpstr>Waterfall...</vt:lpstr>
      <vt:lpstr>A Day in the Life...</vt:lpstr>
      <vt:lpstr>Goal of the Framework </vt:lpstr>
      <vt:lpstr>3-Dimensional Learning</vt:lpstr>
      <vt:lpstr>What happened to Inquiry?</vt:lpstr>
      <vt:lpstr>Science and Engineering Practices </vt:lpstr>
      <vt:lpstr>Waterfall-Science Practices</vt:lpstr>
      <vt:lpstr>Science and Engineering Practices   </vt:lpstr>
      <vt:lpstr>Crosscutting Concepts</vt:lpstr>
      <vt:lpstr>Using Cross Cutting Concepts</vt:lpstr>
      <vt:lpstr>Waterfall-energy and matter</vt:lpstr>
      <vt:lpstr>Disciplinary Core Ideas</vt:lpstr>
      <vt:lpstr>So what is different?</vt:lpstr>
      <vt:lpstr>If someone comes up to a group of students and asks,  “What are you working on?” </vt:lpstr>
      <vt:lpstr>Shifts in Science Education</vt:lpstr>
      <vt:lpstr>Moving on From Memorization</vt:lpstr>
      <vt:lpstr>Student-Centered Education</vt:lpstr>
      <vt:lpstr>Based on Investigations</vt:lpstr>
      <vt:lpstr>Science Standards for Alaska</vt:lpstr>
      <vt:lpstr>Integrating Math and Language Arts into Science</vt:lpstr>
      <vt:lpstr>Commonalities Among the Practices in Science, Mathematics and English Language Arts</vt:lpstr>
      <vt:lpstr>Three Disciplines</vt:lpstr>
      <vt:lpstr>Three-Dimensional Teaching</vt:lpstr>
      <vt:lpstr>Chapters of the Book</vt:lpstr>
      <vt:lpstr>Instead of…</vt:lpstr>
      <vt:lpstr>Adapting Lessons to Science Standards of Alaska</vt:lpstr>
      <vt:lpstr>Connections to Community and Culture</vt:lpstr>
      <vt:lpstr>Storylines</vt:lpstr>
      <vt:lpstr>How does this all come together?</vt:lpstr>
      <vt:lpstr>Weather Humor</vt:lpstr>
      <vt:lpstr>The Standards</vt:lpstr>
      <vt:lpstr>Where do I find 3-D lessons?</vt:lpstr>
      <vt:lpstr>Weather Unit/Lesson 4 Humidity</vt:lpstr>
      <vt:lpstr>Phenomena</vt:lpstr>
      <vt:lpstr>Phenomena/Problems Should…</vt:lpstr>
      <vt:lpstr>The Fun Part</vt:lpstr>
      <vt:lpstr>Teachable moments!</vt:lpstr>
      <vt:lpstr>Photos from the internet </vt:lpstr>
      <vt:lpstr>Or Problem?</vt:lpstr>
      <vt:lpstr>Videos</vt:lpstr>
      <vt:lpstr>...at school! </vt:lpstr>
      <vt:lpstr>Or IS IT a Problem?</vt:lpstr>
      <vt:lpstr>Now It’s Your Turn--Can You Find a Phenomena?</vt:lpstr>
      <vt:lpstr>Wonderwall</vt:lpstr>
      <vt:lpstr>Weather Unit-Lesson 4 Humidity</vt:lpstr>
      <vt:lpstr>Sample Assessment  Weather</vt:lpstr>
      <vt:lpstr>How do I transform existing Science Lessons? Your turn!</vt:lpstr>
      <vt:lpstr>Analyzing 3D Lessons</vt:lpstr>
      <vt:lpstr>The Vision for Science K-12</vt:lpstr>
      <vt:lpstr>Ask yourself…</vt:lpstr>
      <vt:lpstr>Figure it Out</vt:lpstr>
      <vt:lpstr>What is actionable now?</vt:lpstr>
      <vt:lpstr>Resources</vt:lpstr>
      <vt:lpstr>Resources  </vt:lpstr>
      <vt:lpstr>What else would you like to know about the  Science Standards for Alaska?</vt:lpstr>
      <vt:lpstr>Thank you</vt:lpstr>
      <vt:lpstr>End of Webinar</vt:lpstr>
      <vt:lpstr>Need a Lesson?</vt:lpstr>
      <vt:lpstr>Using Crosscutting Concepts</vt:lpstr>
      <vt:lpstr>Further Instruction</vt:lpstr>
      <vt:lpstr>Participant Resources Handout-Google Doc? </vt:lpstr>
      <vt:lpstr>NextGenScience.org</vt:lpstr>
      <vt:lpstr>What do we do now?</vt:lpstr>
      <vt:lpstr>A core idea for K-12 science instruction is a scientific idea that:</vt:lpstr>
      <vt:lpstr>Definitions of Technology, Engineering, and Applications of Science</vt:lpstr>
      <vt:lpstr> What is the timeline for implementation?</vt:lpstr>
      <vt:lpstr>Why Practices</vt:lpstr>
      <vt:lpstr>NGSS in Units</vt:lpstr>
      <vt:lpstr>The Opportunist</vt:lpstr>
      <vt:lpstr>Why New Science Standards?</vt:lpstr>
      <vt:lpstr>Instructions  (delete from presentation)</vt:lpstr>
      <vt:lpstr>Bibliography</vt:lpstr>
      <vt:lpstr>Outline of the Framework</vt:lpstr>
      <vt:lpstr>Vision for Science Education</vt:lpstr>
      <vt:lpstr>Three-Dimensional Learning </vt:lpstr>
      <vt:lpstr>Realizing the Vision</vt:lpstr>
      <vt:lpstr>Applying Crosscutting Concepts</vt:lpstr>
      <vt:lpstr>Identifying Relevant/Local Phenomenon</vt:lpstr>
      <vt:lpstr>Reaching the Goal Will Require  that We Change: </vt:lpstr>
      <vt:lpstr>Linda Froschauer, past Editor, “Science and Children”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Science Standards  for Alaska Grades 3-5</dc:title>
  <dc:creator>Smith, Jeanny E (EED)</dc:creator>
  <cp:lastModifiedBy>Smith, Jeanny E (EED)</cp:lastModifiedBy>
  <cp:revision>4</cp:revision>
  <dcterms:modified xsi:type="dcterms:W3CDTF">2021-02-17T22:53:57Z</dcterms:modified>
</cp:coreProperties>
</file>